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5" r:id="rId2"/>
    <p:sldMasterId id="2147484256" r:id="rId3"/>
  </p:sldMasterIdLst>
  <p:notesMasterIdLst>
    <p:notesMasterId r:id="rId18"/>
  </p:notesMasterIdLst>
  <p:sldIdLst>
    <p:sldId id="272" r:id="rId4"/>
    <p:sldId id="304" r:id="rId5"/>
    <p:sldId id="308" r:id="rId6"/>
    <p:sldId id="319" r:id="rId7"/>
    <p:sldId id="307" r:id="rId8"/>
    <p:sldId id="328" r:id="rId9"/>
    <p:sldId id="325" r:id="rId10"/>
    <p:sldId id="313" r:id="rId11"/>
    <p:sldId id="324" r:id="rId12"/>
    <p:sldId id="323" r:id="rId13"/>
    <p:sldId id="322" r:id="rId14"/>
    <p:sldId id="317" r:id="rId15"/>
    <p:sldId id="320" r:id="rId16"/>
    <p:sldId id="32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B0504746-CFB8-4E71-A2A7-53B9E738A88F}">
          <p14:sldIdLst>
            <p14:sldId id="272"/>
            <p14:sldId id="304"/>
            <p14:sldId id="308"/>
            <p14:sldId id="319"/>
            <p14:sldId id="307"/>
            <p14:sldId id="328"/>
            <p14:sldId id="325"/>
            <p14:sldId id="313"/>
            <p14:sldId id="324"/>
            <p14:sldId id="323"/>
            <p14:sldId id="322"/>
            <p14:sldId id="317"/>
            <p14:sldId id="320"/>
            <p14:sldId id="32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485" autoAdjust="0"/>
  </p:normalViewPr>
  <p:slideViewPr>
    <p:cSldViewPr showGuides="1">
      <p:cViewPr varScale="1">
        <p:scale>
          <a:sx n="102" d="100"/>
          <a:sy n="102" d="100"/>
        </p:scale>
        <p:origin x="-19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693C9-A0AB-4504-BA01-224E87B84305}" type="doc">
      <dgm:prSet loTypeId="urn:microsoft.com/office/officeart/2005/8/layout/cycle8" loCatId="cycle" qsTypeId="urn:microsoft.com/office/officeart/2005/8/quickstyle/3d2" qsCatId="3D" csTypeId="urn:microsoft.com/office/officeart/2005/8/colors/accent1_2" csCatId="accent1" phldr="1"/>
      <dgm:spPr/>
      <dgm:t>
        <a:bodyPr/>
        <a:lstStyle/>
        <a:p>
          <a:endParaRPr lang="en-US"/>
        </a:p>
      </dgm:t>
    </dgm:pt>
    <dgm:pt modelId="{CD017B9C-FF16-419E-AA0D-E1F0EE595CDB}">
      <dgm:prSet phldrT="[Text]"/>
      <dgm:spPr>
        <a:solidFill>
          <a:srgbClr val="FFC000"/>
        </a:solidFill>
      </dgm:spPr>
      <dgm:t>
        <a:bodyPr/>
        <a:lstStyle/>
        <a:p>
          <a:r>
            <a:rPr lang="en-US" dirty="0" smtClean="0"/>
            <a:t>Women and Children Shelters</a:t>
          </a:r>
          <a:endParaRPr lang="en-US" dirty="0"/>
        </a:p>
      </dgm:t>
    </dgm:pt>
    <dgm:pt modelId="{18AB0C8D-37ED-4CED-9A10-14BDD748D50A}" type="parTrans" cxnId="{659870F3-B6B6-4349-B21C-EF06E51A8617}">
      <dgm:prSet/>
      <dgm:spPr/>
      <dgm:t>
        <a:bodyPr/>
        <a:lstStyle/>
        <a:p>
          <a:endParaRPr lang="en-US"/>
        </a:p>
      </dgm:t>
    </dgm:pt>
    <dgm:pt modelId="{B19252A4-9690-4222-804D-08225466EDDE}" type="sibTrans" cxnId="{659870F3-B6B6-4349-B21C-EF06E51A8617}">
      <dgm:prSet/>
      <dgm:spPr/>
      <dgm:t>
        <a:bodyPr/>
        <a:lstStyle/>
        <a:p>
          <a:endParaRPr lang="en-US"/>
        </a:p>
      </dgm:t>
    </dgm:pt>
    <dgm:pt modelId="{E3BB7074-BF0E-4F37-961E-D6AA3E92A33E}">
      <dgm:prSet phldrT="[Text]" custT="1"/>
      <dgm:spPr>
        <a:solidFill>
          <a:srgbClr val="00B0F0"/>
        </a:solidFill>
      </dgm:spPr>
      <dgm:t>
        <a:bodyPr/>
        <a:lstStyle/>
        <a:p>
          <a:r>
            <a:rPr lang="en-US" sz="1600" dirty="0" smtClean="0"/>
            <a:t>Private, Public and Exceptional Schools</a:t>
          </a:r>
          <a:endParaRPr lang="en-US" sz="1600" dirty="0"/>
        </a:p>
      </dgm:t>
    </dgm:pt>
    <dgm:pt modelId="{0EC4E7E3-7868-4F3C-B51B-46EB4C1CC7D0}" type="parTrans" cxnId="{51513EF6-A4A1-45C0-BD93-6B85E2707B81}">
      <dgm:prSet/>
      <dgm:spPr/>
      <dgm:t>
        <a:bodyPr/>
        <a:lstStyle/>
        <a:p>
          <a:endParaRPr lang="en-US"/>
        </a:p>
      </dgm:t>
    </dgm:pt>
    <dgm:pt modelId="{A9750501-0645-4BC1-87F5-A4A134FDC1F6}" type="sibTrans" cxnId="{51513EF6-A4A1-45C0-BD93-6B85E2707B81}">
      <dgm:prSet/>
      <dgm:spPr/>
      <dgm:t>
        <a:bodyPr/>
        <a:lstStyle/>
        <a:p>
          <a:endParaRPr lang="en-US"/>
        </a:p>
      </dgm:t>
    </dgm:pt>
    <dgm:pt modelId="{FBEB1BD5-662D-4491-B878-F7627D6F1A6C}">
      <dgm:prSet phldrT="[Text]" custT="1"/>
      <dgm:spPr>
        <a:solidFill>
          <a:srgbClr val="92D050"/>
        </a:solidFill>
      </dgm:spPr>
      <dgm:t>
        <a:bodyPr/>
        <a:lstStyle/>
        <a:p>
          <a:r>
            <a:rPr lang="en-US" sz="1800" dirty="0" smtClean="0"/>
            <a:t>Mental and Physical Health Hospitals </a:t>
          </a:r>
          <a:endParaRPr lang="en-US" sz="1800" dirty="0"/>
        </a:p>
      </dgm:t>
    </dgm:pt>
    <dgm:pt modelId="{1383FB0B-9B2D-4F30-9F79-8D93DDFE3BF8}" type="parTrans" cxnId="{98DF01A0-6721-462F-B535-E8C70A276DBB}">
      <dgm:prSet/>
      <dgm:spPr/>
      <dgm:t>
        <a:bodyPr/>
        <a:lstStyle/>
        <a:p>
          <a:endParaRPr lang="en-US"/>
        </a:p>
      </dgm:t>
    </dgm:pt>
    <dgm:pt modelId="{1EF1A31D-0E23-466B-B529-45CBD86A79D7}" type="sibTrans" cxnId="{98DF01A0-6721-462F-B535-E8C70A276DBB}">
      <dgm:prSet/>
      <dgm:spPr/>
      <dgm:t>
        <a:bodyPr/>
        <a:lstStyle/>
        <a:p>
          <a:endParaRPr lang="en-US"/>
        </a:p>
      </dgm:t>
    </dgm:pt>
    <dgm:pt modelId="{07A67893-29D8-428F-882E-8DAE016B56AD}">
      <dgm:prSet phldrT="[Text]"/>
      <dgm:spPr>
        <a:solidFill>
          <a:srgbClr val="FF0000"/>
        </a:solidFill>
      </dgm:spPr>
      <dgm:t>
        <a:bodyPr/>
        <a:lstStyle/>
        <a:p>
          <a:r>
            <a:rPr lang="en-US" dirty="0" smtClean="0"/>
            <a:t>Community Organizations </a:t>
          </a:r>
          <a:endParaRPr lang="en-US" dirty="0"/>
        </a:p>
      </dgm:t>
    </dgm:pt>
    <dgm:pt modelId="{D9478A98-3FE9-4EF3-8A1E-AB323E885783}" type="parTrans" cxnId="{683C5DA0-BFE9-4FF4-9C32-447724BD6892}">
      <dgm:prSet/>
      <dgm:spPr/>
      <dgm:t>
        <a:bodyPr/>
        <a:lstStyle/>
        <a:p>
          <a:endParaRPr lang="en-US"/>
        </a:p>
      </dgm:t>
    </dgm:pt>
    <dgm:pt modelId="{E36894A9-78EA-4E40-BADE-54717F8D89EB}" type="sibTrans" cxnId="{683C5DA0-BFE9-4FF4-9C32-447724BD6892}">
      <dgm:prSet/>
      <dgm:spPr/>
      <dgm:t>
        <a:bodyPr/>
        <a:lstStyle/>
        <a:p>
          <a:endParaRPr lang="en-US"/>
        </a:p>
      </dgm:t>
    </dgm:pt>
    <dgm:pt modelId="{DEBA16D3-2C5F-423D-8E6F-62EF78A730D8}">
      <dgm:prSet phldrT="[Text]"/>
      <dgm:spPr>
        <a:solidFill>
          <a:srgbClr val="7030A0"/>
        </a:solidFill>
      </dgm:spPr>
      <dgm:t>
        <a:bodyPr/>
        <a:lstStyle/>
        <a:p>
          <a:r>
            <a:rPr lang="en-US" dirty="0" smtClean="0"/>
            <a:t>Senior Citizens Centers</a:t>
          </a:r>
          <a:endParaRPr lang="en-US" dirty="0"/>
        </a:p>
      </dgm:t>
    </dgm:pt>
    <dgm:pt modelId="{49F98DCD-5DC7-4CB3-8A7F-8D466E3DFD75}" type="parTrans" cxnId="{DB21FD7E-DC2D-4556-AB3A-AFD745BBD1A7}">
      <dgm:prSet/>
      <dgm:spPr/>
      <dgm:t>
        <a:bodyPr/>
        <a:lstStyle/>
        <a:p>
          <a:endParaRPr lang="en-US"/>
        </a:p>
      </dgm:t>
    </dgm:pt>
    <dgm:pt modelId="{949DEE03-B85E-45F0-85FD-3553921DBE4D}" type="sibTrans" cxnId="{DB21FD7E-DC2D-4556-AB3A-AFD745BBD1A7}">
      <dgm:prSet/>
      <dgm:spPr/>
      <dgm:t>
        <a:bodyPr/>
        <a:lstStyle/>
        <a:p>
          <a:endParaRPr lang="en-US"/>
        </a:p>
      </dgm:t>
    </dgm:pt>
    <dgm:pt modelId="{F22F48E1-DCBC-4A69-BC12-11348E50762F}" type="pres">
      <dgm:prSet presAssocID="{350693C9-A0AB-4504-BA01-224E87B84305}" presName="compositeShape" presStyleCnt="0">
        <dgm:presLayoutVars>
          <dgm:chMax val="7"/>
          <dgm:dir/>
          <dgm:resizeHandles val="exact"/>
        </dgm:presLayoutVars>
      </dgm:prSet>
      <dgm:spPr/>
      <dgm:t>
        <a:bodyPr/>
        <a:lstStyle/>
        <a:p>
          <a:endParaRPr lang="en-US"/>
        </a:p>
      </dgm:t>
    </dgm:pt>
    <dgm:pt modelId="{C92A1F6D-5EB4-40DC-93E4-367E855BA5C9}" type="pres">
      <dgm:prSet presAssocID="{350693C9-A0AB-4504-BA01-224E87B84305}" presName="wedge1" presStyleLbl="node1" presStyleIdx="0" presStyleCnt="5" custLinFactNeighborX="1326" custLinFactNeighborY="-287"/>
      <dgm:spPr/>
      <dgm:t>
        <a:bodyPr/>
        <a:lstStyle/>
        <a:p>
          <a:endParaRPr lang="en-US"/>
        </a:p>
      </dgm:t>
    </dgm:pt>
    <dgm:pt modelId="{0039CC2A-4D87-4A6C-8155-4372B168DD34}" type="pres">
      <dgm:prSet presAssocID="{350693C9-A0AB-4504-BA01-224E87B84305}" presName="dummy1a" presStyleCnt="0"/>
      <dgm:spPr/>
      <dgm:t>
        <a:bodyPr/>
        <a:lstStyle/>
        <a:p>
          <a:endParaRPr lang="en-US"/>
        </a:p>
      </dgm:t>
    </dgm:pt>
    <dgm:pt modelId="{3F0E40D0-9200-4886-ADEC-EA9217E39E0B}" type="pres">
      <dgm:prSet presAssocID="{350693C9-A0AB-4504-BA01-224E87B84305}" presName="dummy1b" presStyleCnt="0"/>
      <dgm:spPr/>
      <dgm:t>
        <a:bodyPr/>
        <a:lstStyle/>
        <a:p>
          <a:endParaRPr lang="en-US"/>
        </a:p>
      </dgm:t>
    </dgm:pt>
    <dgm:pt modelId="{2D080DA2-6A63-43F0-8B4A-5557A1F41B17}" type="pres">
      <dgm:prSet presAssocID="{350693C9-A0AB-4504-BA01-224E87B84305}" presName="wedge1Tx" presStyleLbl="node1" presStyleIdx="0" presStyleCnt="5">
        <dgm:presLayoutVars>
          <dgm:chMax val="0"/>
          <dgm:chPref val="0"/>
          <dgm:bulletEnabled val="1"/>
        </dgm:presLayoutVars>
      </dgm:prSet>
      <dgm:spPr/>
      <dgm:t>
        <a:bodyPr/>
        <a:lstStyle/>
        <a:p>
          <a:endParaRPr lang="en-US"/>
        </a:p>
      </dgm:t>
    </dgm:pt>
    <dgm:pt modelId="{88A86488-2412-4BD8-90C1-BCD98805B99F}" type="pres">
      <dgm:prSet presAssocID="{350693C9-A0AB-4504-BA01-224E87B84305}" presName="wedge2" presStyleLbl="node1" presStyleIdx="1" presStyleCnt="5" custLinFactNeighborX="469" custLinFactNeighborY="469"/>
      <dgm:spPr/>
      <dgm:t>
        <a:bodyPr/>
        <a:lstStyle/>
        <a:p>
          <a:endParaRPr lang="en-US"/>
        </a:p>
      </dgm:t>
    </dgm:pt>
    <dgm:pt modelId="{E3495733-A867-4DF1-B1A2-350A9AE8CF72}" type="pres">
      <dgm:prSet presAssocID="{350693C9-A0AB-4504-BA01-224E87B84305}" presName="dummy2a" presStyleCnt="0"/>
      <dgm:spPr/>
      <dgm:t>
        <a:bodyPr/>
        <a:lstStyle/>
        <a:p>
          <a:endParaRPr lang="en-US"/>
        </a:p>
      </dgm:t>
    </dgm:pt>
    <dgm:pt modelId="{08648EBA-B176-4D18-ABE4-84A921DB2CC0}" type="pres">
      <dgm:prSet presAssocID="{350693C9-A0AB-4504-BA01-224E87B84305}" presName="dummy2b" presStyleCnt="0"/>
      <dgm:spPr/>
      <dgm:t>
        <a:bodyPr/>
        <a:lstStyle/>
        <a:p>
          <a:endParaRPr lang="en-US"/>
        </a:p>
      </dgm:t>
    </dgm:pt>
    <dgm:pt modelId="{7F15199E-C77B-4756-AE09-F5C1E524E737}" type="pres">
      <dgm:prSet presAssocID="{350693C9-A0AB-4504-BA01-224E87B84305}" presName="wedge2Tx" presStyleLbl="node1" presStyleIdx="1" presStyleCnt="5">
        <dgm:presLayoutVars>
          <dgm:chMax val="0"/>
          <dgm:chPref val="0"/>
          <dgm:bulletEnabled val="1"/>
        </dgm:presLayoutVars>
      </dgm:prSet>
      <dgm:spPr/>
      <dgm:t>
        <a:bodyPr/>
        <a:lstStyle/>
        <a:p>
          <a:endParaRPr lang="en-US"/>
        </a:p>
      </dgm:t>
    </dgm:pt>
    <dgm:pt modelId="{1A30797A-6B22-4D8B-83AB-20CE0FCB2957}" type="pres">
      <dgm:prSet presAssocID="{350693C9-A0AB-4504-BA01-224E87B84305}" presName="wedge3" presStyleLbl="node1" presStyleIdx="2" presStyleCnt="5"/>
      <dgm:spPr/>
      <dgm:t>
        <a:bodyPr/>
        <a:lstStyle/>
        <a:p>
          <a:endParaRPr lang="en-US"/>
        </a:p>
      </dgm:t>
    </dgm:pt>
    <dgm:pt modelId="{93A88736-31BB-4DDB-B0AD-63878872F14C}" type="pres">
      <dgm:prSet presAssocID="{350693C9-A0AB-4504-BA01-224E87B84305}" presName="dummy3a" presStyleCnt="0"/>
      <dgm:spPr/>
      <dgm:t>
        <a:bodyPr/>
        <a:lstStyle/>
        <a:p>
          <a:endParaRPr lang="en-US"/>
        </a:p>
      </dgm:t>
    </dgm:pt>
    <dgm:pt modelId="{34B111C4-CA4E-4CEB-9D55-FE4E49739D58}" type="pres">
      <dgm:prSet presAssocID="{350693C9-A0AB-4504-BA01-224E87B84305}" presName="dummy3b" presStyleCnt="0"/>
      <dgm:spPr/>
      <dgm:t>
        <a:bodyPr/>
        <a:lstStyle/>
        <a:p>
          <a:endParaRPr lang="en-US"/>
        </a:p>
      </dgm:t>
    </dgm:pt>
    <dgm:pt modelId="{1BF1DE43-08AF-44B6-B433-550D23340816}" type="pres">
      <dgm:prSet presAssocID="{350693C9-A0AB-4504-BA01-224E87B84305}" presName="wedge3Tx" presStyleLbl="node1" presStyleIdx="2" presStyleCnt="5">
        <dgm:presLayoutVars>
          <dgm:chMax val="0"/>
          <dgm:chPref val="0"/>
          <dgm:bulletEnabled val="1"/>
        </dgm:presLayoutVars>
      </dgm:prSet>
      <dgm:spPr/>
      <dgm:t>
        <a:bodyPr/>
        <a:lstStyle/>
        <a:p>
          <a:endParaRPr lang="en-US"/>
        </a:p>
      </dgm:t>
    </dgm:pt>
    <dgm:pt modelId="{4082834F-9E2C-4B6C-8744-84712955E014}" type="pres">
      <dgm:prSet presAssocID="{350693C9-A0AB-4504-BA01-224E87B84305}" presName="wedge4" presStyleLbl="node1" presStyleIdx="3" presStyleCnt="5" custLinFactNeighborX="-542" custLinFactNeighborY="-175"/>
      <dgm:spPr/>
      <dgm:t>
        <a:bodyPr/>
        <a:lstStyle/>
        <a:p>
          <a:endParaRPr lang="en-US"/>
        </a:p>
      </dgm:t>
    </dgm:pt>
    <dgm:pt modelId="{204F8FF6-9B18-4819-A35F-FA597A4C3C0D}" type="pres">
      <dgm:prSet presAssocID="{350693C9-A0AB-4504-BA01-224E87B84305}" presName="dummy4a" presStyleCnt="0"/>
      <dgm:spPr/>
      <dgm:t>
        <a:bodyPr/>
        <a:lstStyle/>
        <a:p>
          <a:endParaRPr lang="en-US"/>
        </a:p>
      </dgm:t>
    </dgm:pt>
    <dgm:pt modelId="{5B5AED97-1986-4D78-B880-F9BE86D4DCB1}" type="pres">
      <dgm:prSet presAssocID="{350693C9-A0AB-4504-BA01-224E87B84305}" presName="dummy4b" presStyleCnt="0"/>
      <dgm:spPr/>
      <dgm:t>
        <a:bodyPr/>
        <a:lstStyle/>
        <a:p>
          <a:endParaRPr lang="en-US"/>
        </a:p>
      </dgm:t>
    </dgm:pt>
    <dgm:pt modelId="{3A4D3237-3C80-46F7-A888-D7362847DDD4}" type="pres">
      <dgm:prSet presAssocID="{350693C9-A0AB-4504-BA01-224E87B84305}" presName="wedge4Tx" presStyleLbl="node1" presStyleIdx="3" presStyleCnt="5">
        <dgm:presLayoutVars>
          <dgm:chMax val="0"/>
          <dgm:chPref val="0"/>
          <dgm:bulletEnabled val="1"/>
        </dgm:presLayoutVars>
      </dgm:prSet>
      <dgm:spPr/>
      <dgm:t>
        <a:bodyPr/>
        <a:lstStyle/>
        <a:p>
          <a:endParaRPr lang="en-US"/>
        </a:p>
      </dgm:t>
    </dgm:pt>
    <dgm:pt modelId="{C604C34A-3A8A-415C-BB8E-CB38F1A4207F}" type="pres">
      <dgm:prSet presAssocID="{350693C9-A0AB-4504-BA01-224E87B84305}" presName="wedge5" presStyleLbl="node1" presStyleIdx="4" presStyleCnt="5"/>
      <dgm:spPr/>
      <dgm:t>
        <a:bodyPr/>
        <a:lstStyle/>
        <a:p>
          <a:endParaRPr lang="en-US"/>
        </a:p>
      </dgm:t>
    </dgm:pt>
    <dgm:pt modelId="{C6CBFEA6-F3CB-4BF2-9BBD-D0BA47C8FEFD}" type="pres">
      <dgm:prSet presAssocID="{350693C9-A0AB-4504-BA01-224E87B84305}" presName="dummy5a" presStyleCnt="0"/>
      <dgm:spPr/>
      <dgm:t>
        <a:bodyPr/>
        <a:lstStyle/>
        <a:p>
          <a:endParaRPr lang="en-US"/>
        </a:p>
      </dgm:t>
    </dgm:pt>
    <dgm:pt modelId="{328726AB-F018-4AF8-8FD7-2C02A4B503EA}" type="pres">
      <dgm:prSet presAssocID="{350693C9-A0AB-4504-BA01-224E87B84305}" presName="dummy5b" presStyleCnt="0"/>
      <dgm:spPr/>
      <dgm:t>
        <a:bodyPr/>
        <a:lstStyle/>
        <a:p>
          <a:endParaRPr lang="en-US"/>
        </a:p>
      </dgm:t>
    </dgm:pt>
    <dgm:pt modelId="{CC750C72-3A9D-4DF8-A79C-DF1510C365B7}" type="pres">
      <dgm:prSet presAssocID="{350693C9-A0AB-4504-BA01-224E87B84305}" presName="wedge5Tx" presStyleLbl="node1" presStyleIdx="4" presStyleCnt="5">
        <dgm:presLayoutVars>
          <dgm:chMax val="0"/>
          <dgm:chPref val="0"/>
          <dgm:bulletEnabled val="1"/>
        </dgm:presLayoutVars>
      </dgm:prSet>
      <dgm:spPr/>
      <dgm:t>
        <a:bodyPr/>
        <a:lstStyle/>
        <a:p>
          <a:endParaRPr lang="en-US"/>
        </a:p>
      </dgm:t>
    </dgm:pt>
    <dgm:pt modelId="{904954D3-819D-4786-A3A6-1144721F5352}" type="pres">
      <dgm:prSet presAssocID="{B19252A4-9690-4222-804D-08225466EDDE}" presName="arrowWedge1" presStyleLbl="fgSibTrans2D1" presStyleIdx="0" presStyleCnt="5" custScaleY="98566"/>
      <dgm:spPr/>
      <dgm:t>
        <a:bodyPr/>
        <a:lstStyle/>
        <a:p>
          <a:endParaRPr lang="en-US"/>
        </a:p>
      </dgm:t>
    </dgm:pt>
    <dgm:pt modelId="{44233DE6-D880-46A7-9301-DE8C19DEF60D}" type="pres">
      <dgm:prSet presAssocID="{A9750501-0645-4BC1-87F5-A4A134FDC1F6}" presName="arrowWedge2" presStyleLbl="fgSibTrans2D1" presStyleIdx="1" presStyleCnt="5"/>
      <dgm:spPr/>
      <dgm:t>
        <a:bodyPr/>
        <a:lstStyle/>
        <a:p>
          <a:endParaRPr lang="en-US"/>
        </a:p>
      </dgm:t>
    </dgm:pt>
    <dgm:pt modelId="{92A3BC20-7D81-451B-A872-421FE57B8BAE}" type="pres">
      <dgm:prSet presAssocID="{1EF1A31D-0E23-466B-B529-45CBD86A79D7}" presName="arrowWedge3" presStyleLbl="fgSibTrans2D1" presStyleIdx="2" presStyleCnt="5"/>
      <dgm:spPr/>
      <dgm:t>
        <a:bodyPr/>
        <a:lstStyle/>
        <a:p>
          <a:endParaRPr lang="en-US"/>
        </a:p>
      </dgm:t>
    </dgm:pt>
    <dgm:pt modelId="{FF603CD9-2CA2-47C5-9AE4-6D3F1DCDA12F}" type="pres">
      <dgm:prSet presAssocID="{E36894A9-78EA-4E40-BADE-54717F8D89EB}" presName="arrowWedge4" presStyleLbl="fgSibTrans2D1" presStyleIdx="3" presStyleCnt="5"/>
      <dgm:spPr/>
      <dgm:t>
        <a:bodyPr/>
        <a:lstStyle/>
        <a:p>
          <a:endParaRPr lang="en-US"/>
        </a:p>
      </dgm:t>
    </dgm:pt>
    <dgm:pt modelId="{87324D72-14AD-4188-A577-8467C5E5B449}" type="pres">
      <dgm:prSet presAssocID="{949DEE03-B85E-45F0-85FD-3553921DBE4D}" presName="arrowWedge5" presStyleLbl="fgSibTrans2D1" presStyleIdx="4" presStyleCnt="5"/>
      <dgm:spPr/>
      <dgm:t>
        <a:bodyPr/>
        <a:lstStyle/>
        <a:p>
          <a:endParaRPr lang="en-US"/>
        </a:p>
      </dgm:t>
    </dgm:pt>
  </dgm:ptLst>
  <dgm:cxnLst>
    <dgm:cxn modelId="{2E391D29-C6A0-4154-93BE-4AFADD35FDEE}" type="presOf" srcId="{DEBA16D3-2C5F-423D-8E6F-62EF78A730D8}" destId="{CC750C72-3A9D-4DF8-A79C-DF1510C365B7}" srcOrd="1" destOrd="0" presId="urn:microsoft.com/office/officeart/2005/8/layout/cycle8"/>
    <dgm:cxn modelId="{FF71A1C0-CAE4-49F6-B2DE-3EBD62B91275}" type="presOf" srcId="{CD017B9C-FF16-419E-AA0D-E1F0EE595CDB}" destId="{C92A1F6D-5EB4-40DC-93E4-367E855BA5C9}" srcOrd="0" destOrd="0" presId="urn:microsoft.com/office/officeart/2005/8/layout/cycle8"/>
    <dgm:cxn modelId="{B04A8CC4-3A9F-42BE-A938-D6D6E545C629}" type="presOf" srcId="{E3BB7074-BF0E-4F37-961E-D6AA3E92A33E}" destId="{7F15199E-C77B-4756-AE09-F5C1E524E737}" srcOrd="1" destOrd="0" presId="urn:microsoft.com/office/officeart/2005/8/layout/cycle8"/>
    <dgm:cxn modelId="{51513EF6-A4A1-45C0-BD93-6B85E2707B81}" srcId="{350693C9-A0AB-4504-BA01-224E87B84305}" destId="{E3BB7074-BF0E-4F37-961E-D6AA3E92A33E}" srcOrd="1" destOrd="0" parTransId="{0EC4E7E3-7868-4F3C-B51B-46EB4C1CC7D0}" sibTransId="{A9750501-0645-4BC1-87F5-A4A134FDC1F6}"/>
    <dgm:cxn modelId="{98DF01A0-6721-462F-B535-E8C70A276DBB}" srcId="{350693C9-A0AB-4504-BA01-224E87B84305}" destId="{FBEB1BD5-662D-4491-B878-F7627D6F1A6C}" srcOrd="2" destOrd="0" parTransId="{1383FB0B-9B2D-4F30-9F79-8D93DDFE3BF8}" sibTransId="{1EF1A31D-0E23-466B-B529-45CBD86A79D7}"/>
    <dgm:cxn modelId="{659870F3-B6B6-4349-B21C-EF06E51A8617}" srcId="{350693C9-A0AB-4504-BA01-224E87B84305}" destId="{CD017B9C-FF16-419E-AA0D-E1F0EE595CDB}" srcOrd="0" destOrd="0" parTransId="{18AB0C8D-37ED-4CED-9A10-14BDD748D50A}" sibTransId="{B19252A4-9690-4222-804D-08225466EDDE}"/>
    <dgm:cxn modelId="{79C22B42-1002-4541-8B3F-1710B2E4F112}" type="presOf" srcId="{FBEB1BD5-662D-4491-B878-F7627D6F1A6C}" destId="{1A30797A-6B22-4D8B-83AB-20CE0FCB2957}" srcOrd="0" destOrd="0" presId="urn:microsoft.com/office/officeart/2005/8/layout/cycle8"/>
    <dgm:cxn modelId="{2E1B0CC3-4540-4940-B664-A43A710BA5AA}" type="presOf" srcId="{FBEB1BD5-662D-4491-B878-F7627D6F1A6C}" destId="{1BF1DE43-08AF-44B6-B433-550D23340816}" srcOrd="1" destOrd="0" presId="urn:microsoft.com/office/officeart/2005/8/layout/cycle8"/>
    <dgm:cxn modelId="{683C5DA0-BFE9-4FF4-9C32-447724BD6892}" srcId="{350693C9-A0AB-4504-BA01-224E87B84305}" destId="{07A67893-29D8-428F-882E-8DAE016B56AD}" srcOrd="3" destOrd="0" parTransId="{D9478A98-3FE9-4EF3-8A1E-AB323E885783}" sibTransId="{E36894A9-78EA-4E40-BADE-54717F8D89EB}"/>
    <dgm:cxn modelId="{9C545F42-C6F3-48E0-9910-64923271CB37}" type="presOf" srcId="{E3BB7074-BF0E-4F37-961E-D6AA3E92A33E}" destId="{88A86488-2412-4BD8-90C1-BCD98805B99F}" srcOrd="0" destOrd="0" presId="urn:microsoft.com/office/officeart/2005/8/layout/cycle8"/>
    <dgm:cxn modelId="{29BDBC9B-2687-4FFF-B4C9-49481E0DD3F8}" type="presOf" srcId="{350693C9-A0AB-4504-BA01-224E87B84305}" destId="{F22F48E1-DCBC-4A69-BC12-11348E50762F}" srcOrd="0" destOrd="0" presId="urn:microsoft.com/office/officeart/2005/8/layout/cycle8"/>
    <dgm:cxn modelId="{DB21FD7E-DC2D-4556-AB3A-AFD745BBD1A7}" srcId="{350693C9-A0AB-4504-BA01-224E87B84305}" destId="{DEBA16D3-2C5F-423D-8E6F-62EF78A730D8}" srcOrd="4" destOrd="0" parTransId="{49F98DCD-5DC7-4CB3-8A7F-8D466E3DFD75}" sibTransId="{949DEE03-B85E-45F0-85FD-3553921DBE4D}"/>
    <dgm:cxn modelId="{D79E0B22-69B4-4EC1-A3A3-A9D0ACE11953}" type="presOf" srcId="{07A67893-29D8-428F-882E-8DAE016B56AD}" destId="{4082834F-9E2C-4B6C-8744-84712955E014}" srcOrd="0" destOrd="0" presId="urn:microsoft.com/office/officeart/2005/8/layout/cycle8"/>
    <dgm:cxn modelId="{5C5ECFD6-E7CA-45FF-941D-210D4CAE1C4A}" type="presOf" srcId="{CD017B9C-FF16-419E-AA0D-E1F0EE595CDB}" destId="{2D080DA2-6A63-43F0-8B4A-5557A1F41B17}" srcOrd="1" destOrd="0" presId="urn:microsoft.com/office/officeart/2005/8/layout/cycle8"/>
    <dgm:cxn modelId="{EC396345-1A86-4927-BB81-EDB0CE6E6FC6}" type="presOf" srcId="{07A67893-29D8-428F-882E-8DAE016B56AD}" destId="{3A4D3237-3C80-46F7-A888-D7362847DDD4}" srcOrd="1" destOrd="0" presId="urn:microsoft.com/office/officeart/2005/8/layout/cycle8"/>
    <dgm:cxn modelId="{2E24D1AD-EF92-478F-8868-24AEBC4660D4}" type="presOf" srcId="{DEBA16D3-2C5F-423D-8E6F-62EF78A730D8}" destId="{C604C34A-3A8A-415C-BB8E-CB38F1A4207F}" srcOrd="0" destOrd="0" presId="urn:microsoft.com/office/officeart/2005/8/layout/cycle8"/>
    <dgm:cxn modelId="{8743B5E1-5B93-4AAC-89F8-76FDCCBD54C3}" type="presParOf" srcId="{F22F48E1-DCBC-4A69-BC12-11348E50762F}" destId="{C92A1F6D-5EB4-40DC-93E4-367E855BA5C9}" srcOrd="0" destOrd="0" presId="urn:microsoft.com/office/officeart/2005/8/layout/cycle8"/>
    <dgm:cxn modelId="{61170758-2E40-46B5-85E5-F3E150825A98}" type="presParOf" srcId="{F22F48E1-DCBC-4A69-BC12-11348E50762F}" destId="{0039CC2A-4D87-4A6C-8155-4372B168DD34}" srcOrd="1" destOrd="0" presId="urn:microsoft.com/office/officeart/2005/8/layout/cycle8"/>
    <dgm:cxn modelId="{6BAC84F8-F63E-48C2-85A8-DDC2459FC7CB}" type="presParOf" srcId="{F22F48E1-DCBC-4A69-BC12-11348E50762F}" destId="{3F0E40D0-9200-4886-ADEC-EA9217E39E0B}" srcOrd="2" destOrd="0" presId="urn:microsoft.com/office/officeart/2005/8/layout/cycle8"/>
    <dgm:cxn modelId="{E8C894C7-AF02-4811-8DCF-34FE9187401A}" type="presParOf" srcId="{F22F48E1-DCBC-4A69-BC12-11348E50762F}" destId="{2D080DA2-6A63-43F0-8B4A-5557A1F41B17}" srcOrd="3" destOrd="0" presId="urn:microsoft.com/office/officeart/2005/8/layout/cycle8"/>
    <dgm:cxn modelId="{7DA1B144-9968-4988-B89E-262D0FBF5501}" type="presParOf" srcId="{F22F48E1-DCBC-4A69-BC12-11348E50762F}" destId="{88A86488-2412-4BD8-90C1-BCD98805B99F}" srcOrd="4" destOrd="0" presId="urn:microsoft.com/office/officeart/2005/8/layout/cycle8"/>
    <dgm:cxn modelId="{E69B262C-A206-4686-BB61-401266EE3FA5}" type="presParOf" srcId="{F22F48E1-DCBC-4A69-BC12-11348E50762F}" destId="{E3495733-A867-4DF1-B1A2-350A9AE8CF72}" srcOrd="5" destOrd="0" presId="urn:microsoft.com/office/officeart/2005/8/layout/cycle8"/>
    <dgm:cxn modelId="{0309A4AC-523F-420A-9FF9-63B52F8E7561}" type="presParOf" srcId="{F22F48E1-DCBC-4A69-BC12-11348E50762F}" destId="{08648EBA-B176-4D18-ABE4-84A921DB2CC0}" srcOrd="6" destOrd="0" presId="urn:microsoft.com/office/officeart/2005/8/layout/cycle8"/>
    <dgm:cxn modelId="{F39B6D62-1D5D-4B59-A490-41B16BFDF767}" type="presParOf" srcId="{F22F48E1-DCBC-4A69-BC12-11348E50762F}" destId="{7F15199E-C77B-4756-AE09-F5C1E524E737}" srcOrd="7" destOrd="0" presId="urn:microsoft.com/office/officeart/2005/8/layout/cycle8"/>
    <dgm:cxn modelId="{35C67296-9039-43C7-A55A-D93C80DE5B52}" type="presParOf" srcId="{F22F48E1-DCBC-4A69-BC12-11348E50762F}" destId="{1A30797A-6B22-4D8B-83AB-20CE0FCB2957}" srcOrd="8" destOrd="0" presId="urn:microsoft.com/office/officeart/2005/8/layout/cycle8"/>
    <dgm:cxn modelId="{1DB1F5E0-7D0E-4B47-BB7F-E2329452011B}" type="presParOf" srcId="{F22F48E1-DCBC-4A69-BC12-11348E50762F}" destId="{93A88736-31BB-4DDB-B0AD-63878872F14C}" srcOrd="9" destOrd="0" presId="urn:microsoft.com/office/officeart/2005/8/layout/cycle8"/>
    <dgm:cxn modelId="{6EFB6E1A-4E29-4751-883F-166DC3BA1C51}" type="presParOf" srcId="{F22F48E1-DCBC-4A69-BC12-11348E50762F}" destId="{34B111C4-CA4E-4CEB-9D55-FE4E49739D58}" srcOrd="10" destOrd="0" presId="urn:microsoft.com/office/officeart/2005/8/layout/cycle8"/>
    <dgm:cxn modelId="{27C6112E-DB60-40B4-B96D-02623B70864E}" type="presParOf" srcId="{F22F48E1-DCBC-4A69-BC12-11348E50762F}" destId="{1BF1DE43-08AF-44B6-B433-550D23340816}" srcOrd="11" destOrd="0" presId="urn:microsoft.com/office/officeart/2005/8/layout/cycle8"/>
    <dgm:cxn modelId="{BA86D8FF-18F2-4E26-9326-04E4128BED8D}" type="presParOf" srcId="{F22F48E1-DCBC-4A69-BC12-11348E50762F}" destId="{4082834F-9E2C-4B6C-8744-84712955E014}" srcOrd="12" destOrd="0" presId="urn:microsoft.com/office/officeart/2005/8/layout/cycle8"/>
    <dgm:cxn modelId="{85F61C99-962C-4A6D-9063-A59D32501700}" type="presParOf" srcId="{F22F48E1-DCBC-4A69-BC12-11348E50762F}" destId="{204F8FF6-9B18-4819-A35F-FA597A4C3C0D}" srcOrd="13" destOrd="0" presId="urn:microsoft.com/office/officeart/2005/8/layout/cycle8"/>
    <dgm:cxn modelId="{6DCAA71B-D8F0-4919-92DB-D1B024EF4BFC}" type="presParOf" srcId="{F22F48E1-DCBC-4A69-BC12-11348E50762F}" destId="{5B5AED97-1986-4D78-B880-F9BE86D4DCB1}" srcOrd="14" destOrd="0" presId="urn:microsoft.com/office/officeart/2005/8/layout/cycle8"/>
    <dgm:cxn modelId="{DC06C0CE-2995-4D5B-B9F1-14664CEA6CC8}" type="presParOf" srcId="{F22F48E1-DCBC-4A69-BC12-11348E50762F}" destId="{3A4D3237-3C80-46F7-A888-D7362847DDD4}" srcOrd="15" destOrd="0" presId="urn:microsoft.com/office/officeart/2005/8/layout/cycle8"/>
    <dgm:cxn modelId="{232781D5-0ADC-4091-9740-0EF4240AE00F}" type="presParOf" srcId="{F22F48E1-DCBC-4A69-BC12-11348E50762F}" destId="{C604C34A-3A8A-415C-BB8E-CB38F1A4207F}" srcOrd="16" destOrd="0" presId="urn:microsoft.com/office/officeart/2005/8/layout/cycle8"/>
    <dgm:cxn modelId="{BB276C82-1DFC-4B9F-9807-19269F76334A}" type="presParOf" srcId="{F22F48E1-DCBC-4A69-BC12-11348E50762F}" destId="{C6CBFEA6-F3CB-4BF2-9BBD-D0BA47C8FEFD}" srcOrd="17" destOrd="0" presId="urn:microsoft.com/office/officeart/2005/8/layout/cycle8"/>
    <dgm:cxn modelId="{408FA95F-EEE3-4B3A-8544-095B970226BC}" type="presParOf" srcId="{F22F48E1-DCBC-4A69-BC12-11348E50762F}" destId="{328726AB-F018-4AF8-8FD7-2C02A4B503EA}" srcOrd="18" destOrd="0" presId="urn:microsoft.com/office/officeart/2005/8/layout/cycle8"/>
    <dgm:cxn modelId="{F3946092-3792-43AA-B9EB-7E61965BC952}" type="presParOf" srcId="{F22F48E1-DCBC-4A69-BC12-11348E50762F}" destId="{CC750C72-3A9D-4DF8-A79C-DF1510C365B7}" srcOrd="19" destOrd="0" presId="urn:microsoft.com/office/officeart/2005/8/layout/cycle8"/>
    <dgm:cxn modelId="{E70ABD0A-9076-4275-8F06-F9AB0AF88E61}" type="presParOf" srcId="{F22F48E1-DCBC-4A69-BC12-11348E50762F}" destId="{904954D3-819D-4786-A3A6-1144721F5352}" srcOrd="20" destOrd="0" presId="urn:microsoft.com/office/officeart/2005/8/layout/cycle8"/>
    <dgm:cxn modelId="{E3292438-DB58-4741-92EF-10F3A5331D9A}" type="presParOf" srcId="{F22F48E1-DCBC-4A69-BC12-11348E50762F}" destId="{44233DE6-D880-46A7-9301-DE8C19DEF60D}" srcOrd="21" destOrd="0" presId="urn:microsoft.com/office/officeart/2005/8/layout/cycle8"/>
    <dgm:cxn modelId="{50806D97-4FF7-48B5-AED9-9AFA8FE089AD}" type="presParOf" srcId="{F22F48E1-DCBC-4A69-BC12-11348E50762F}" destId="{92A3BC20-7D81-451B-A872-421FE57B8BAE}" srcOrd="22" destOrd="0" presId="urn:microsoft.com/office/officeart/2005/8/layout/cycle8"/>
    <dgm:cxn modelId="{902135EE-1A35-4D44-8ADB-83CF877F1D03}" type="presParOf" srcId="{F22F48E1-DCBC-4A69-BC12-11348E50762F}" destId="{FF603CD9-2CA2-47C5-9AE4-6D3F1DCDA12F}" srcOrd="23" destOrd="0" presId="urn:microsoft.com/office/officeart/2005/8/layout/cycle8"/>
    <dgm:cxn modelId="{C1965AD8-6C85-42EB-8AA8-CEF729D8BF1B}" type="presParOf" srcId="{F22F48E1-DCBC-4A69-BC12-11348E50762F}" destId="{87324D72-14AD-4188-A577-8467C5E5B449}"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5FB22-2BCC-45B3-8501-2D810C463C8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3FB5B11-1E19-4ED8-8BCB-75065B0F7BCD}">
      <dgm:prSet phldrT="[Text]"/>
      <dgm:spPr>
        <a:solidFill>
          <a:srgbClr val="00B0F0"/>
        </a:solidFill>
      </dgm:spPr>
      <dgm:t>
        <a:bodyPr/>
        <a:lstStyle/>
        <a:p>
          <a:r>
            <a:rPr lang="en-US" dirty="0" smtClean="0"/>
            <a:t>51,844</a:t>
          </a:r>
          <a:endParaRPr lang="en-US" dirty="0"/>
        </a:p>
      </dgm:t>
    </dgm:pt>
    <dgm:pt modelId="{A4FE81EE-7022-47F9-9EFF-FB77B4A70582}" type="parTrans" cxnId="{3FD27A7B-4208-45D8-B759-1D51A1112DCA}">
      <dgm:prSet/>
      <dgm:spPr/>
      <dgm:t>
        <a:bodyPr/>
        <a:lstStyle/>
        <a:p>
          <a:endParaRPr lang="en-US"/>
        </a:p>
      </dgm:t>
    </dgm:pt>
    <dgm:pt modelId="{68EBDF1F-891C-420B-967D-29DBD0BAD4A9}" type="sibTrans" cxnId="{3FD27A7B-4208-45D8-B759-1D51A1112DCA}">
      <dgm:prSet/>
      <dgm:spPr/>
      <dgm:t>
        <a:bodyPr/>
        <a:lstStyle/>
        <a:p>
          <a:endParaRPr lang="en-US"/>
        </a:p>
      </dgm:t>
    </dgm:pt>
    <dgm:pt modelId="{CE9D0B37-5C89-4141-8E6A-E9E7BBCD59D5}">
      <dgm:prSet phldrT="[Text]"/>
      <dgm:spPr>
        <a:solidFill>
          <a:srgbClr val="00B0F0"/>
        </a:solidFill>
        <a:ln>
          <a:solidFill>
            <a:schemeClr val="bg1"/>
          </a:solidFill>
        </a:ln>
      </dgm:spPr>
      <dgm:t>
        <a:bodyPr/>
        <a:lstStyle/>
        <a:p>
          <a:r>
            <a:rPr lang="en-US" dirty="0" smtClean="0"/>
            <a:t>2,000</a:t>
          </a:r>
          <a:endParaRPr lang="en-US" dirty="0"/>
        </a:p>
      </dgm:t>
    </dgm:pt>
    <dgm:pt modelId="{9AC72FCE-77FF-4059-BDBD-86DB9F22BF70}" type="parTrans" cxnId="{F6B05615-ECAE-496B-83E0-4CEB502FC6D9}">
      <dgm:prSet/>
      <dgm:spPr/>
      <dgm:t>
        <a:bodyPr/>
        <a:lstStyle/>
        <a:p>
          <a:endParaRPr lang="en-US"/>
        </a:p>
      </dgm:t>
    </dgm:pt>
    <dgm:pt modelId="{AEFA3E27-9C43-48B2-B1AC-B40FCFF8EDBF}" type="sibTrans" cxnId="{F6B05615-ECAE-496B-83E0-4CEB502FC6D9}">
      <dgm:prSet/>
      <dgm:spPr/>
      <dgm:t>
        <a:bodyPr/>
        <a:lstStyle/>
        <a:p>
          <a:endParaRPr lang="en-US"/>
        </a:p>
      </dgm:t>
    </dgm:pt>
    <dgm:pt modelId="{A1894D8C-10AD-4CC4-9583-B55523CAC632}">
      <dgm:prSet phldrT="[Text]" custT="1"/>
      <dgm:spPr>
        <a:solidFill>
          <a:srgbClr val="92D050">
            <a:alpha val="90000"/>
          </a:srgbClr>
        </a:solidFill>
      </dgm:spPr>
      <dgm:t>
        <a:bodyPr/>
        <a:lstStyle/>
        <a:p>
          <a:r>
            <a:rPr lang="en-US" sz="2400" dirty="0" smtClean="0"/>
            <a:t>Programs </a:t>
          </a:r>
          <a:r>
            <a:rPr lang="en-US" sz="2400" dirty="0" smtClean="0">
              <a:solidFill>
                <a:schemeClr val="tx1"/>
              </a:solidFill>
            </a:rPr>
            <a:t>annually </a:t>
          </a:r>
          <a:endParaRPr lang="en-US" sz="2400" dirty="0">
            <a:solidFill>
              <a:schemeClr val="tx1"/>
            </a:solidFill>
          </a:endParaRPr>
        </a:p>
      </dgm:t>
    </dgm:pt>
    <dgm:pt modelId="{E39ADE8C-9FAD-4A3F-BD93-B3ECD346C533}" type="parTrans" cxnId="{A47C0C3F-37B9-49EF-B692-30C580D96891}">
      <dgm:prSet/>
      <dgm:spPr/>
      <dgm:t>
        <a:bodyPr/>
        <a:lstStyle/>
        <a:p>
          <a:endParaRPr lang="en-US"/>
        </a:p>
      </dgm:t>
    </dgm:pt>
    <dgm:pt modelId="{8FE4C993-13AD-4D86-B113-27473F69F582}" type="sibTrans" cxnId="{A47C0C3F-37B9-49EF-B692-30C580D96891}">
      <dgm:prSet/>
      <dgm:spPr/>
      <dgm:t>
        <a:bodyPr/>
        <a:lstStyle/>
        <a:p>
          <a:endParaRPr lang="en-US"/>
        </a:p>
      </dgm:t>
    </dgm:pt>
    <dgm:pt modelId="{DEBC903A-1E9C-4DD2-82EB-0AD414A654CA}">
      <dgm:prSet phldrT="[Text]" custT="1"/>
      <dgm:spPr>
        <a:solidFill>
          <a:srgbClr val="92D050">
            <a:alpha val="90000"/>
          </a:srgbClr>
        </a:solidFill>
      </dgm:spPr>
      <dgm:t>
        <a:bodyPr/>
        <a:lstStyle/>
        <a:p>
          <a:r>
            <a:rPr lang="en-US" sz="3200" dirty="0" smtClean="0"/>
            <a:t>People Served</a:t>
          </a:r>
          <a:endParaRPr lang="en-US" sz="3200" dirty="0"/>
        </a:p>
      </dgm:t>
    </dgm:pt>
    <dgm:pt modelId="{20037BFF-2A7D-44D1-8455-51D992EDA109}" type="parTrans" cxnId="{85A99479-EC79-4328-BA42-11FA26446F44}">
      <dgm:prSet/>
      <dgm:spPr/>
      <dgm:t>
        <a:bodyPr/>
        <a:lstStyle/>
        <a:p>
          <a:endParaRPr lang="en-US"/>
        </a:p>
      </dgm:t>
    </dgm:pt>
    <dgm:pt modelId="{6EC371D8-4B3C-48BC-9981-D2BE0C6BB462}" type="sibTrans" cxnId="{85A99479-EC79-4328-BA42-11FA26446F44}">
      <dgm:prSet/>
      <dgm:spPr/>
      <dgm:t>
        <a:bodyPr/>
        <a:lstStyle/>
        <a:p>
          <a:endParaRPr lang="en-US"/>
        </a:p>
      </dgm:t>
    </dgm:pt>
    <dgm:pt modelId="{BA233FE3-C54B-4C9F-8253-01CA22027E50}">
      <dgm:prSet phldrT="[Text]"/>
      <dgm:spPr>
        <a:solidFill>
          <a:srgbClr val="92D050">
            <a:alpha val="90000"/>
          </a:srgbClr>
        </a:solidFill>
      </dgm:spPr>
      <dgm:t>
        <a:bodyPr/>
        <a:lstStyle/>
        <a:p>
          <a:endParaRPr lang="en-US" sz="2600" dirty="0"/>
        </a:p>
      </dgm:t>
    </dgm:pt>
    <dgm:pt modelId="{FB99CC36-495E-4022-B458-FA71BC0356A4}" type="parTrans" cxnId="{38A34CAD-A620-4362-832D-E4104D6FA986}">
      <dgm:prSet/>
      <dgm:spPr/>
      <dgm:t>
        <a:bodyPr/>
        <a:lstStyle/>
        <a:p>
          <a:endParaRPr lang="en-US"/>
        </a:p>
      </dgm:t>
    </dgm:pt>
    <dgm:pt modelId="{A93040F9-B824-4BBA-BB01-199D5FE063BD}" type="sibTrans" cxnId="{38A34CAD-A620-4362-832D-E4104D6FA986}">
      <dgm:prSet/>
      <dgm:spPr/>
      <dgm:t>
        <a:bodyPr/>
        <a:lstStyle/>
        <a:p>
          <a:endParaRPr lang="en-US"/>
        </a:p>
      </dgm:t>
    </dgm:pt>
    <dgm:pt modelId="{13690C4B-CBCD-42E3-8FE6-CFB07CD5EF23}">
      <dgm:prSet phldrT="[Text]" custT="1"/>
      <dgm:spPr>
        <a:solidFill>
          <a:srgbClr val="92D050">
            <a:alpha val="90000"/>
          </a:srgbClr>
        </a:solidFill>
      </dgm:spPr>
      <dgm:t>
        <a:bodyPr/>
        <a:lstStyle/>
        <a:p>
          <a:endParaRPr lang="en-US" sz="3200" dirty="0"/>
        </a:p>
      </dgm:t>
    </dgm:pt>
    <dgm:pt modelId="{72BA7342-6670-432B-94B2-024FAB55DDD7}" type="parTrans" cxnId="{58F654B3-CFB2-439A-B430-D731CBF409BE}">
      <dgm:prSet/>
      <dgm:spPr/>
      <dgm:t>
        <a:bodyPr/>
        <a:lstStyle/>
        <a:p>
          <a:endParaRPr lang="en-US"/>
        </a:p>
      </dgm:t>
    </dgm:pt>
    <dgm:pt modelId="{51C7B259-E440-4C7E-9528-83135BD00EBF}" type="sibTrans" cxnId="{58F654B3-CFB2-439A-B430-D731CBF409BE}">
      <dgm:prSet/>
      <dgm:spPr/>
      <dgm:t>
        <a:bodyPr/>
        <a:lstStyle/>
        <a:p>
          <a:endParaRPr lang="en-US"/>
        </a:p>
      </dgm:t>
    </dgm:pt>
    <dgm:pt modelId="{6BB71FD1-42E4-4FCC-A1AA-28B886EA12AB}" type="pres">
      <dgm:prSet presAssocID="{65C5FB22-2BCC-45B3-8501-2D810C463C82}" presName="Name0" presStyleCnt="0">
        <dgm:presLayoutVars>
          <dgm:dir/>
          <dgm:animLvl val="lvl"/>
          <dgm:resizeHandles/>
        </dgm:presLayoutVars>
      </dgm:prSet>
      <dgm:spPr/>
      <dgm:t>
        <a:bodyPr/>
        <a:lstStyle/>
        <a:p>
          <a:endParaRPr lang="en-US"/>
        </a:p>
      </dgm:t>
    </dgm:pt>
    <dgm:pt modelId="{19358A3F-7354-4DD7-848B-D4632B235DAF}" type="pres">
      <dgm:prSet presAssocID="{73FB5B11-1E19-4ED8-8BCB-75065B0F7BCD}" presName="linNode" presStyleCnt="0"/>
      <dgm:spPr/>
    </dgm:pt>
    <dgm:pt modelId="{CD50AD33-2036-4375-9675-5CF3F7B84E28}" type="pres">
      <dgm:prSet presAssocID="{73FB5B11-1E19-4ED8-8BCB-75065B0F7BCD}" presName="parentShp" presStyleLbl="node1" presStyleIdx="0" presStyleCnt="2">
        <dgm:presLayoutVars>
          <dgm:bulletEnabled val="1"/>
        </dgm:presLayoutVars>
      </dgm:prSet>
      <dgm:spPr/>
      <dgm:t>
        <a:bodyPr/>
        <a:lstStyle/>
        <a:p>
          <a:endParaRPr lang="en-US"/>
        </a:p>
      </dgm:t>
    </dgm:pt>
    <dgm:pt modelId="{8E01CCD2-59B1-4E6D-B092-E4B36480C016}" type="pres">
      <dgm:prSet presAssocID="{73FB5B11-1E19-4ED8-8BCB-75065B0F7BCD}" presName="childShp" presStyleLbl="bgAccFollowNode1" presStyleIdx="0" presStyleCnt="2" custLinFactNeighborX="-862" custLinFactNeighborY="-26">
        <dgm:presLayoutVars>
          <dgm:bulletEnabled val="1"/>
        </dgm:presLayoutVars>
      </dgm:prSet>
      <dgm:spPr/>
      <dgm:t>
        <a:bodyPr/>
        <a:lstStyle/>
        <a:p>
          <a:endParaRPr lang="en-US"/>
        </a:p>
      </dgm:t>
    </dgm:pt>
    <dgm:pt modelId="{FC73C663-2DFF-4E30-BF58-517C838157AE}" type="pres">
      <dgm:prSet presAssocID="{68EBDF1F-891C-420B-967D-29DBD0BAD4A9}" presName="spacing" presStyleCnt="0"/>
      <dgm:spPr/>
    </dgm:pt>
    <dgm:pt modelId="{31784FEE-31CB-48FD-8194-3F6E309837CB}" type="pres">
      <dgm:prSet presAssocID="{CE9D0B37-5C89-4141-8E6A-E9E7BBCD59D5}" presName="linNode" presStyleCnt="0"/>
      <dgm:spPr/>
    </dgm:pt>
    <dgm:pt modelId="{D53EF8AE-07C0-4C98-A1A0-AB419809E9E7}" type="pres">
      <dgm:prSet presAssocID="{CE9D0B37-5C89-4141-8E6A-E9E7BBCD59D5}" presName="parentShp" presStyleLbl="node1" presStyleIdx="1" presStyleCnt="2">
        <dgm:presLayoutVars>
          <dgm:bulletEnabled val="1"/>
        </dgm:presLayoutVars>
      </dgm:prSet>
      <dgm:spPr/>
      <dgm:t>
        <a:bodyPr/>
        <a:lstStyle/>
        <a:p>
          <a:endParaRPr lang="en-US"/>
        </a:p>
      </dgm:t>
    </dgm:pt>
    <dgm:pt modelId="{59F06E45-EEF7-40A5-B327-F478AE77DF4B}" type="pres">
      <dgm:prSet presAssocID="{CE9D0B37-5C89-4141-8E6A-E9E7BBCD59D5}" presName="childShp" presStyleLbl="bgAccFollowNode1" presStyleIdx="1" presStyleCnt="2">
        <dgm:presLayoutVars>
          <dgm:bulletEnabled val="1"/>
        </dgm:presLayoutVars>
      </dgm:prSet>
      <dgm:spPr/>
      <dgm:t>
        <a:bodyPr/>
        <a:lstStyle/>
        <a:p>
          <a:endParaRPr lang="en-US"/>
        </a:p>
      </dgm:t>
    </dgm:pt>
  </dgm:ptLst>
  <dgm:cxnLst>
    <dgm:cxn modelId="{2154C863-6427-4FAC-9BB3-092759A63081}" type="presOf" srcId="{A1894D8C-10AD-4CC4-9583-B55523CAC632}" destId="{59F06E45-EEF7-40A5-B327-F478AE77DF4B}" srcOrd="0" destOrd="1" presId="urn:microsoft.com/office/officeart/2005/8/layout/vList6"/>
    <dgm:cxn modelId="{070A10CB-8D8D-4638-8054-170242E14DA6}" type="presOf" srcId="{65C5FB22-2BCC-45B3-8501-2D810C463C82}" destId="{6BB71FD1-42E4-4FCC-A1AA-28B886EA12AB}" srcOrd="0" destOrd="0" presId="urn:microsoft.com/office/officeart/2005/8/layout/vList6"/>
    <dgm:cxn modelId="{58F654B3-CFB2-439A-B430-D731CBF409BE}" srcId="{73FB5B11-1E19-4ED8-8BCB-75065B0F7BCD}" destId="{13690C4B-CBCD-42E3-8FE6-CFB07CD5EF23}" srcOrd="0" destOrd="0" parTransId="{72BA7342-6670-432B-94B2-024FAB55DDD7}" sibTransId="{51C7B259-E440-4C7E-9528-83135BD00EBF}"/>
    <dgm:cxn modelId="{A47C0C3F-37B9-49EF-B692-30C580D96891}" srcId="{CE9D0B37-5C89-4141-8E6A-E9E7BBCD59D5}" destId="{A1894D8C-10AD-4CC4-9583-B55523CAC632}" srcOrd="1" destOrd="0" parTransId="{E39ADE8C-9FAD-4A3F-BD93-B3ECD346C533}" sibTransId="{8FE4C993-13AD-4D86-B113-27473F69F582}"/>
    <dgm:cxn modelId="{3FD27A7B-4208-45D8-B759-1D51A1112DCA}" srcId="{65C5FB22-2BCC-45B3-8501-2D810C463C82}" destId="{73FB5B11-1E19-4ED8-8BCB-75065B0F7BCD}" srcOrd="0" destOrd="0" parTransId="{A4FE81EE-7022-47F9-9EFF-FB77B4A70582}" sibTransId="{68EBDF1F-891C-420B-967D-29DBD0BAD4A9}"/>
    <dgm:cxn modelId="{854F3D4F-0F67-4BD8-AB2F-9CB0423CAEF3}" type="presOf" srcId="{73FB5B11-1E19-4ED8-8BCB-75065B0F7BCD}" destId="{CD50AD33-2036-4375-9675-5CF3F7B84E28}" srcOrd="0" destOrd="0" presId="urn:microsoft.com/office/officeart/2005/8/layout/vList6"/>
    <dgm:cxn modelId="{7D551442-B418-4045-916C-572A80152E87}" type="presOf" srcId="{DEBC903A-1E9C-4DD2-82EB-0AD414A654CA}" destId="{8E01CCD2-59B1-4E6D-B092-E4B36480C016}" srcOrd="0" destOrd="1" presId="urn:microsoft.com/office/officeart/2005/8/layout/vList6"/>
    <dgm:cxn modelId="{BEA4AEB0-77DB-48FB-85F8-5318ADF11590}" type="presOf" srcId="{CE9D0B37-5C89-4141-8E6A-E9E7BBCD59D5}" destId="{D53EF8AE-07C0-4C98-A1A0-AB419809E9E7}" srcOrd="0" destOrd="0" presId="urn:microsoft.com/office/officeart/2005/8/layout/vList6"/>
    <dgm:cxn modelId="{79CAA3A9-9CEB-4B78-9EAA-57EBDAF1D389}" type="presOf" srcId="{BA233FE3-C54B-4C9F-8253-01CA22027E50}" destId="{59F06E45-EEF7-40A5-B327-F478AE77DF4B}" srcOrd="0" destOrd="0" presId="urn:microsoft.com/office/officeart/2005/8/layout/vList6"/>
    <dgm:cxn modelId="{8C917F19-F08D-4CE6-9C9C-85F8A3369C54}" type="presOf" srcId="{13690C4B-CBCD-42E3-8FE6-CFB07CD5EF23}" destId="{8E01CCD2-59B1-4E6D-B092-E4B36480C016}" srcOrd="0" destOrd="0" presId="urn:microsoft.com/office/officeart/2005/8/layout/vList6"/>
    <dgm:cxn modelId="{F6B05615-ECAE-496B-83E0-4CEB502FC6D9}" srcId="{65C5FB22-2BCC-45B3-8501-2D810C463C82}" destId="{CE9D0B37-5C89-4141-8E6A-E9E7BBCD59D5}" srcOrd="1" destOrd="0" parTransId="{9AC72FCE-77FF-4059-BDBD-86DB9F22BF70}" sibTransId="{AEFA3E27-9C43-48B2-B1AC-B40FCFF8EDBF}"/>
    <dgm:cxn modelId="{85A99479-EC79-4328-BA42-11FA26446F44}" srcId="{73FB5B11-1E19-4ED8-8BCB-75065B0F7BCD}" destId="{DEBC903A-1E9C-4DD2-82EB-0AD414A654CA}" srcOrd="1" destOrd="0" parTransId="{20037BFF-2A7D-44D1-8455-51D992EDA109}" sibTransId="{6EC371D8-4B3C-48BC-9981-D2BE0C6BB462}"/>
    <dgm:cxn modelId="{38A34CAD-A620-4362-832D-E4104D6FA986}" srcId="{CE9D0B37-5C89-4141-8E6A-E9E7BBCD59D5}" destId="{BA233FE3-C54B-4C9F-8253-01CA22027E50}" srcOrd="0" destOrd="0" parTransId="{FB99CC36-495E-4022-B458-FA71BC0356A4}" sibTransId="{A93040F9-B824-4BBA-BB01-199D5FE063BD}"/>
    <dgm:cxn modelId="{D5EAB16B-3FE6-4797-BA29-8CA9B244D805}" type="presParOf" srcId="{6BB71FD1-42E4-4FCC-A1AA-28B886EA12AB}" destId="{19358A3F-7354-4DD7-848B-D4632B235DAF}" srcOrd="0" destOrd="0" presId="urn:microsoft.com/office/officeart/2005/8/layout/vList6"/>
    <dgm:cxn modelId="{E0F405F8-C0D8-49BA-A040-605D84B7919F}" type="presParOf" srcId="{19358A3F-7354-4DD7-848B-D4632B235DAF}" destId="{CD50AD33-2036-4375-9675-5CF3F7B84E28}" srcOrd="0" destOrd="0" presId="urn:microsoft.com/office/officeart/2005/8/layout/vList6"/>
    <dgm:cxn modelId="{B6BBCAB3-9A80-4CBB-9F8C-D1CD582FDB79}" type="presParOf" srcId="{19358A3F-7354-4DD7-848B-D4632B235DAF}" destId="{8E01CCD2-59B1-4E6D-B092-E4B36480C016}" srcOrd="1" destOrd="0" presId="urn:microsoft.com/office/officeart/2005/8/layout/vList6"/>
    <dgm:cxn modelId="{11CF5286-11E5-4F78-9DEB-CE45CA7C4BC9}" type="presParOf" srcId="{6BB71FD1-42E4-4FCC-A1AA-28B886EA12AB}" destId="{FC73C663-2DFF-4E30-BF58-517C838157AE}" srcOrd="1" destOrd="0" presId="urn:microsoft.com/office/officeart/2005/8/layout/vList6"/>
    <dgm:cxn modelId="{E6E73F34-14CF-48F9-A0DB-89E4A3E11124}" type="presParOf" srcId="{6BB71FD1-42E4-4FCC-A1AA-28B886EA12AB}" destId="{31784FEE-31CB-48FD-8194-3F6E309837CB}" srcOrd="2" destOrd="0" presId="urn:microsoft.com/office/officeart/2005/8/layout/vList6"/>
    <dgm:cxn modelId="{816E7128-50D2-4608-BA66-E24D50C3EFD2}" type="presParOf" srcId="{31784FEE-31CB-48FD-8194-3F6E309837CB}" destId="{D53EF8AE-07C0-4C98-A1A0-AB419809E9E7}" srcOrd="0" destOrd="0" presId="urn:microsoft.com/office/officeart/2005/8/layout/vList6"/>
    <dgm:cxn modelId="{DEE7D0C0-A74D-4913-83E5-0BECD1651DF2}" type="presParOf" srcId="{31784FEE-31CB-48FD-8194-3F6E309837CB}" destId="{59F06E45-EEF7-40A5-B327-F478AE77DF4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693C9-A0AB-4504-BA01-224E87B8430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D017B9C-FF16-419E-AA0D-E1F0EE595CDB}">
      <dgm:prSet phldrT="[Text]"/>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Classroom visits</a:t>
          </a:r>
          <a:endParaRPr lang="en-US" dirty="0"/>
        </a:p>
      </dgm:t>
    </dgm:pt>
    <dgm:pt modelId="{18AB0C8D-37ED-4CED-9A10-14BDD748D50A}" type="parTrans" cxnId="{659870F3-B6B6-4349-B21C-EF06E51A8617}">
      <dgm:prSet/>
      <dgm:spPr/>
      <dgm:t>
        <a:bodyPr/>
        <a:lstStyle/>
        <a:p>
          <a:endParaRPr lang="en-US"/>
        </a:p>
      </dgm:t>
    </dgm:pt>
    <dgm:pt modelId="{B19252A4-9690-4222-804D-08225466EDDE}" type="sibTrans" cxnId="{659870F3-B6B6-4349-B21C-EF06E51A8617}">
      <dgm:prSet/>
      <dgm:spPr>
        <a:solidFill>
          <a:srgbClr val="92D050"/>
        </a:solidFill>
      </dgm:spPr>
      <dgm:t>
        <a:bodyPr/>
        <a:lstStyle/>
        <a:p>
          <a:endParaRPr lang="en-US"/>
        </a:p>
      </dgm:t>
    </dgm:pt>
    <dgm:pt modelId="{E3BB7074-BF0E-4F37-961E-D6AA3E92A33E}">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Distance Learning</a:t>
          </a:r>
          <a:endParaRPr lang="en-US" dirty="0"/>
        </a:p>
      </dgm:t>
    </dgm:pt>
    <dgm:pt modelId="{0EC4E7E3-7868-4F3C-B51B-46EB4C1CC7D0}" type="parTrans" cxnId="{51513EF6-A4A1-45C0-BD93-6B85E2707B81}">
      <dgm:prSet/>
      <dgm:spPr/>
      <dgm:t>
        <a:bodyPr/>
        <a:lstStyle/>
        <a:p>
          <a:endParaRPr lang="en-US"/>
        </a:p>
      </dgm:t>
    </dgm:pt>
    <dgm:pt modelId="{A9750501-0645-4BC1-87F5-A4A134FDC1F6}" type="sibTrans" cxnId="{51513EF6-A4A1-45C0-BD93-6B85E2707B81}">
      <dgm:prSet/>
      <dgm:spPr/>
      <dgm:t>
        <a:bodyPr/>
        <a:lstStyle/>
        <a:p>
          <a:endParaRPr lang="en-US"/>
        </a:p>
      </dgm:t>
    </dgm:pt>
    <dgm:pt modelId="{FBEB1BD5-662D-4491-B878-F7627D6F1A6C}">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Large Assemblies</a:t>
          </a:r>
          <a:endParaRPr lang="en-US" dirty="0"/>
        </a:p>
      </dgm:t>
    </dgm:pt>
    <dgm:pt modelId="{1383FB0B-9B2D-4F30-9F79-8D93DDFE3BF8}" type="parTrans" cxnId="{98DF01A0-6721-462F-B535-E8C70A276DBB}">
      <dgm:prSet/>
      <dgm:spPr/>
      <dgm:t>
        <a:bodyPr/>
        <a:lstStyle/>
        <a:p>
          <a:endParaRPr lang="en-US"/>
        </a:p>
      </dgm:t>
    </dgm:pt>
    <dgm:pt modelId="{1EF1A31D-0E23-466B-B529-45CBD86A79D7}" type="sibTrans" cxnId="{98DF01A0-6721-462F-B535-E8C70A276DBB}">
      <dgm:prSet/>
      <dgm:spPr/>
      <dgm:t>
        <a:bodyPr/>
        <a:lstStyle/>
        <a:p>
          <a:endParaRPr lang="en-US"/>
        </a:p>
      </dgm:t>
    </dgm:pt>
    <dgm:pt modelId="{07A67893-29D8-428F-882E-8DAE016B56AD}">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Community gatherings </a:t>
          </a:r>
          <a:endParaRPr lang="en-US" dirty="0"/>
        </a:p>
      </dgm:t>
    </dgm:pt>
    <dgm:pt modelId="{D9478A98-3FE9-4EF3-8A1E-AB323E885783}" type="parTrans" cxnId="{683C5DA0-BFE9-4FF4-9C32-447724BD6892}">
      <dgm:prSet/>
      <dgm:spPr/>
      <dgm:t>
        <a:bodyPr/>
        <a:lstStyle/>
        <a:p>
          <a:endParaRPr lang="en-US"/>
        </a:p>
      </dgm:t>
    </dgm:pt>
    <dgm:pt modelId="{E36894A9-78EA-4E40-BADE-54717F8D89EB}" type="sibTrans" cxnId="{683C5DA0-BFE9-4FF4-9C32-447724BD6892}">
      <dgm:prSet/>
      <dgm:spPr/>
      <dgm:t>
        <a:bodyPr/>
        <a:lstStyle/>
        <a:p>
          <a:endParaRPr lang="en-US"/>
        </a:p>
      </dgm:t>
    </dgm:pt>
    <dgm:pt modelId="{DEBA16D3-2C5F-423D-8E6F-62EF78A730D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Education Loan Collection</a:t>
          </a:r>
          <a:endParaRPr lang="en-US" dirty="0"/>
        </a:p>
      </dgm:t>
    </dgm:pt>
    <dgm:pt modelId="{49F98DCD-5DC7-4CB3-8A7F-8D466E3DFD75}" type="parTrans" cxnId="{DB21FD7E-DC2D-4556-AB3A-AFD745BBD1A7}">
      <dgm:prSet/>
      <dgm:spPr/>
      <dgm:t>
        <a:bodyPr/>
        <a:lstStyle/>
        <a:p>
          <a:endParaRPr lang="en-US"/>
        </a:p>
      </dgm:t>
    </dgm:pt>
    <dgm:pt modelId="{949DEE03-B85E-45F0-85FD-3553921DBE4D}" type="sibTrans" cxnId="{DB21FD7E-DC2D-4556-AB3A-AFD745BBD1A7}">
      <dgm:prSet/>
      <dgm:spPr/>
      <dgm:t>
        <a:bodyPr/>
        <a:lstStyle/>
        <a:p>
          <a:endParaRPr lang="en-US"/>
        </a:p>
      </dgm:t>
    </dgm:pt>
    <dgm:pt modelId="{61FB6B96-599E-4BA4-910F-C03D9FB51FA5}" type="pres">
      <dgm:prSet presAssocID="{350693C9-A0AB-4504-BA01-224E87B84305}" presName="Name0" presStyleCnt="0">
        <dgm:presLayoutVars>
          <dgm:dir/>
          <dgm:resizeHandles val="exact"/>
        </dgm:presLayoutVars>
      </dgm:prSet>
      <dgm:spPr/>
      <dgm:t>
        <a:bodyPr/>
        <a:lstStyle/>
        <a:p>
          <a:endParaRPr lang="en-US"/>
        </a:p>
      </dgm:t>
    </dgm:pt>
    <dgm:pt modelId="{C41472BE-85BB-406A-A8B4-B50F525CF59D}" type="pres">
      <dgm:prSet presAssocID="{350693C9-A0AB-4504-BA01-224E87B84305}" presName="cycle" presStyleCnt="0"/>
      <dgm:spPr/>
    </dgm:pt>
    <dgm:pt modelId="{CDACA76B-ECF8-4724-8886-4E8AE5964E5B}" type="pres">
      <dgm:prSet presAssocID="{CD017B9C-FF16-419E-AA0D-E1F0EE595CDB}" presName="nodeFirstNode" presStyleLbl="node1" presStyleIdx="0" presStyleCnt="5">
        <dgm:presLayoutVars>
          <dgm:bulletEnabled val="1"/>
        </dgm:presLayoutVars>
      </dgm:prSet>
      <dgm:spPr/>
      <dgm:t>
        <a:bodyPr/>
        <a:lstStyle/>
        <a:p>
          <a:endParaRPr lang="en-US"/>
        </a:p>
      </dgm:t>
    </dgm:pt>
    <dgm:pt modelId="{E42732DF-6C87-4E91-A21B-6C6924FF35DC}" type="pres">
      <dgm:prSet presAssocID="{B19252A4-9690-4222-804D-08225466EDDE}" presName="sibTransFirstNode" presStyleLbl="bgShp" presStyleIdx="0" presStyleCnt="1"/>
      <dgm:spPr/>
      <dgm:t>
        <a:bodyPr/>
        <a:lstStyle/>
        <a:p>
          <a:endParaRPr lang="en-US"/>
        </a:p>
      </dgm:t>
    </dgm:pt>
    <dgm:pt modelId="{D1115EA6-71E0-4ABB-A649-56A0D94EEDDE}" type="pres">
      <dgm:prSet presAssocID="{E3BB7074-BF0E-4F37-961E-D6AA3E92A33E}" presName="nodeFollowingNodes" presStyleLbl="node1" presStyleIdx="1" presStyleCnt="5">
        <dgm:presLayoutVars>
          <dgm:bulletEnabled val="1"/>
        </dgm:presLayoutVars>
      </dgm:prSet>
      <dgm:spPr/>
      <dgm:t>
        <a:bodyPr/>
        <a:lstStyle/>
        <a:p>
          <a:endParaRPr lang="en-US"/>
        </a:p>
      </dgm:t>
    </dgm:pt>
    <dgm:pt modelId="{477FEE9D-9A58-4BA8-BC27-043629196013}" type="pres">
      <dgm:prSet presAssocID="{FBEB1BD5-662D-4491-B878-F7627D6F1A6C}" presName="nodeFollowingNodes" presStyleLbl="node1" presStyleIdx="2" presStyleCnt="5">
        <dgm:presLayoutVars>
          <dgm:bulletEnabled val="1"/>
        </dgm:presLayoutVars>
      </dgm:prSet>
      <dgm:spPr/>
      <dgm:t>
        <a:bodyPr/>
        <a:lstStyle/>
        <a:p>
          <a:endParaRPr lang="en-US"/>
        </a:p>
      </dgm:t>
    </dgm:pt>
    <dgm:pt modelId="{9C78285F-C771-4DE7-B5EE-CE92F8DB5EC6}" type="pres">
      <dgm:prSet presAssocID="{07A67893-29D8-428F-882E-8DAE016B56AD}" presName="nodeFollowingNodes" presStyleLbl="node1" presStyleIdx="3" presStyleCnt="5">
        <dgm:presLayoutVars>
          <dgm:bulletEnabled val="1"/>
        </dgm:presLayoutVars>
      </dgm:prSet>
      <dgm:spPr/>
      <dgm:t>
        <a:bodyPr/>
        <a:lstStyle/>
        <a:p>
          <a:endParaRPr lang="en-US"/>
        </a:p>
      </dgm:t>
    </dgm:pt>
    <dgm:pt modelId="{27A46255-4A9B-489A-A2BE-652E6EC26178}" type="pres">
      <dgm:prSet presAssocID="{DEBA16D3-2C5F-423D-8E6F-62EF78A730D8}" presName="nodeFollowingNodes" presStyleLbl="node1" presStyleIdx="4" presStyleCnt="5">
        <dgm:presLayoutVars>
          <dgm:bulletEnabled val="1"/>
        </dgm:presLayoutVars>
      </dgm:prSet>
      <dgm:spPr/>
      <dgm:t>
        <a:bodyPr/>
        <a:lstStyle/>
        <a:p>
          <a:endParaRPr lang="en-US"/>
        </a:p>
      </dgm:t>
    </dgm:pt>
  </dgm:ptLst>
  <dgm:cxnLst>
    <dgm:cxn modelId="{7C071755-4BFE-4334-9844-1ADD48A8FEE4}" type="presOf" srcId="{E3BB7074-BF0E-4F37-961E-D6AA3E92A33E}" destId="{D1115EA6-71E0-4ABB-A649-56A0D94EEDDE}" srcOrd="0" destOrd="0" presId="urn:microsoft.com/office/officeart/2005/8/layout/cycle3"/>
    <dgm:cxn modelId="{BB1791AE-6767-4268-A5DB-7D3B0FD2A0A3}" type="presOf" srcId="{B19252A4-9690-4222-804D-08225466EDDE}" destId="{E42732DF-6C87-4E91-A21B-6C6924FF35DC}" srcOrd="0" destOrd="0" presId="urn:microsoft.com/office/officeart/2005/8/layout/cycle3"/>
    <dgm:cxn modelId="{DF68C1D7-0A90-4A43-8905-D9A6392B1FEF}" type="presOf" srcId="{07A67893-29D8-428F-882E-8DAE016B56AD}" destId="{9C78285F-C771-4DE7-B5EE-CE92F8DB5EC6}" srcOrd="0" destOrd="0" presId="urn:microsoft.com/office/officeart/2005/8/layout/cycle3"/>
    <dgm:cxn modelId="{659870F3-B6B6-4349-B21C-EF06E51A8617}" srcId="{350693C9-A0AB-4504-BA01-224E87B84305}" destId="{CD017B9C-FF16-419E-AA0D-E1F0EE595CDB}" srcOrd="0" destOrd="0" parTransId="{18AB0C8D-37ED-4CED-9A10-14BDD748D50A}" sibTransId="{B19252A4-9690-4222-804D-08225466EDDE}"/>
    <dgm:cxn modelId="{8B37477C-7132-4CDA-B39F-6AEFC3DA3324}" type="presOf" srcId="{FBEB1BD5-662D-4491-B878-F7627D6F1A6C}" destId="{477FEE9D-9A58-4BA8-BC27-043629196013}" srcOrd="0" destOrd="0" presId="urn:microsoft.com/office/officeart/2005/8/layout/cycle3"/>
    <dgm:cxn modelId="{DB21FD7E-DC2D-4556-AB3A-AFD745BBD1A7}" srcId="{350693C9-A0AB-4504-BA01-224E87B84305}" destId="{DEBA16D3-2C5F-423D-8E6F-62EF78A730D8}" srcOrd="4" destOrd="0" parTransId="{49F98DCD-5DC7-4CB3-8A7F-8D466E3DFD75}" sibTransId="{949DEE03-B85E-45F0-85FD-3553921DBE4D}"/>
    <dgm:cxn modelId="{2A74CF9D-F23E-48C3-8E86-668A10B84647}" type="presOf" srcId="{DEBA16D3-2C5F-423D-8E6F-62EF78A730D8}" destId="{27A46255-4A9B-489A-A2BE-652E6EC26178}" srcOrd="0" destOrd="0" presId="urn:microsoft.com/office/officeart/2005/8/layout/cycle3"/>
    <dgm:cxn modelId="{51513EF6-A4A1-45C0-BD93-6B85E2707B81}" srcId="{350693C9-A0AB-4504-BA01-224E87B84305}" destId="{E3BB7074-BF0E-4F37-961E-D6AA3E92A33E}" srcOrd="1" destOrd="0" parTransId="{0EC4E7E3-7868-4F3C-B51B-46EB4C1CC7D0}" sibTransId="{A9750501-0645-4BC1-87F5-A4A134FDC1F6}"/>
    <dgm:cxn modelId="{683C5DA0-BFE9-4FF4-9C32-447724BD6892}" srcId="{350693C9-A0AB-4504-BA01-224E87B84305}" destId="{07A67893-29D8-428F-882E-8DAE016B56AD}" srcOrd="3" destOrd="0" parTransId="{D9478A98-3FE9-4EF3-8A1E-AB323E885783}" sibTransId="{E36894A9-78EA-4E40-BADE-54717F8D89EB}"/>
    <dgm:cxn modelId="{490B9C1E-62C1-4E3B-AFD2-A44D424F632B}" type="presOf" srcId="{CD017B9C-FF16-419E-AA0D-E1F0EE595CDB}" destId="{CDACA76B-ECF8-4724-8886-4E8AE5964E5B}" srcOrd="0" destOrd="0" presId="urn:microsoft.com/office/officeart/2005/8/layout/cycle3"/>
    <dgm:cxn modelId="{98DF01A0-6721-462F-B535-E8C70A276DBB}" srcId="{350693C9-A0AB-4504-BA01-224E87B84305}" destId="{FBEB1BD5-662D-4491-B878-F7627D6F1A6C}" srcOrd="2" destOrd="0" parTransId="{1383FB0B-9B2D-4F30-9F79-8D93DDFE3BF8}" sibTransId="{1EF1A31D-0E23-466B-B529-45CBD86A79D7}"/>
    <dgm:cxn modelId="{3343113C-1B44-4CD8-A8B5-BF5DFC89829A}" type="presOf" srcId="{350693C9-A0AB-4504-BA01-224E87B84305}" destId="{61FB6B96-599E-4BA4-910F-C03D9FB51FA5}" srcOrd="0" destOrd="0" presId="urn:microsoft.com/office/officeart/2005/8/layout/cycle3"/>
    <dgm:cxn modelId="{B1795A14-C47B-4BED-AA6A-184BAD0533A4}" type="presParOf" srcId="{61FB6B96-599E-4BA4-910F-C03D9FB51FA5}" destId="{C41472BE-85BB-406A-A8B4-B50F525CF59D}" srcOrd="0" destOrd="0" presId="urn:microsoft.com/office/officeart/2005/8/layout/cycle3"/>
    <dgm:cxn modelId="{53350A17-A399-493F-9122-FE4D4DD1CC05}" type="presParOf" srcId="{C41472BE-85BB-406A-A8B4-B50F525CF59D}" destId="{CDACA76B-ECF8-4724-8886-4E8AE5964E5B}" srcOrd="0" destOrd="0" presId="urn:microsoft.com/office/officeart/2005/8/layout/cycle3"/>
    <dgm:cxn modelId="{7B8C5EF7-30B4-4481-B924-EF7E2D35A6D1}" type="presParOf" srcId="{C41472BE-85BB-406A-A8B4-B50F525CF59D}" destId="{E42732DF-6C87-4E91-A21B-6C6924FF35DC}" srcOrd="1" destOrd="0" presId="urn:microsoft.com/office/officeart/2005/8/layout/cycle3"/>
    <dgm:cxn modelId="{B524382A-3D9D-4B2A-8463-382987E0BDF1}" type="presParOf" srcId="{C41472BE-85BB-406A-A8B4-B50F525CF59D}" destId="{D1115EA6-71E0-4ABB-A649-56A0D94EEDDE}" srcOrd="2" destOrd="0" presId="urn:microsoft.com/office/officeart/2005/8/layout/cycle3"/>
    <dgm:cxn modelId="{70355A39-B4C7-4451-B97B-2F68A2B4A6AB}" type="presParOf" srcId="{C41472BE-85BB-406A-A8B4-B50F525CF59D}" destId="{477FEE9D-9A58-4BA8-BC27-043629196013}" srcOrd="3" destOrd="0" presId="urn:microsoft.com/office/officeart/2005/8/layout/cycle3"/>
    <dgm:cxn modelId="{CFA319ED-15ED-4B5E-8E8C-0638B7428E63}" type="presParOf" srcId="{C41472BE-85BB-406A-A8B4-B50F525CF59D}" destId="{9C78285F-C771-4DE7-B5EE-CE92F8DB5EC6}" srcOrd="4" destOrd="0" presId="urn:microsoft.com/office/officeart/2005/8/layout/cycle3"/>
    <dgm:cxn modelId="{58E4EBEF-3BA1-4B65-AA4B-03F79400CB5C}" type="presParOf" srcId="{C41472BE-85BB-406A-A8B4-B50F525CF59D}" destId="{27A46255-4A9B-489A-A2BE-652E6EC26178}"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2A1F6D-5EB4-40DC-93E4-367E855BA5C9}">
      <dsp:nvSpPr>
        <dsp:cNvPr id="0" name=""/>
        <dsp:cNvSpPr/>
      </dsp:nvSpPr>
      <dsp:spPr>
        <a:xfrm>
          <a:off x="1219185" y="308249"/>
          <a:ext cx="4352544" cy="4352544"/>
        </a:xfrm>
        <a:prstGeom prst="pie">
          <a:avLst>
            <a:gd name="adj1" fmla="val 16200000"/>
            <a:gd name="adj2" fmla="val 20520000"/>
          </a:avLst>
        </a:prstGeom>
        <a:solidFill>
          <a:srgbClr val="FFC00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Women and Children Shelters</a:t>
          </a:r>
          <a:endParaRPr lang="en-US" sz="1600" kern="1200" dirty="0"/>
        </a:p>
      </dsp:txBody>
      <dsp:txXfrm>
        <a:off x="3489762" y="1039891"/>
        <a:ext cx="1399032" cy="932688"/>
      </dsp:txXfrm>
    </dsp:sp>
    <dsp:sp modelId="{88A86488-2412-4BD8-90C1-BCD98805B99F}">
      <dsp:nvSpPr>
        <dsp:cNvPr id="0" name=""/>
        <dsp:cNvSpPr/>
      </dsp:nvSpPr>
      <dsp:spPr>
        <a:xfrm>
          <a:off x="1219191" y="457222"/>
          <a:ext cx="4352544" cy="4352544"/>
        </a:xfrm>
        <a:prstGeom prst="pie">
          <a:avLst>
            <a:gd name="adj1" fmla="val 20520000"/>
            <a:gd name="adj2" fmla="val 3240000"/>
          </a:avLst>
        </a:prstGeom>
        <a:solidFill>
          <a:srgbClr val="00B0F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Private, Public and Exceptional Schools</a:t>
          </a:r>
          <a:endParaRPr lang="en-US" sz="1600" kern="1200" dirty="0"/>
        </a:p>
      </dsp:txBody>
      <dsp:txXfrm>
        <a:off x="4022437" y="2445920"/>
        <a:ext cx="1295400" cy="1036320"/>
      </dsp:txXfrm>
    </dsp:sp>
    <dsp:sp modelId="{1A30797A-6B22-4D8B-83AB-20CE0FCB2957}">
      <dsp:nvSpPr>
        <dsp:cNvPr id="0" name=""/>
        <dsp:cNvSpPr/>
      </dsp:nvSpPr>
      <dsp:spPr>
        <a:xfrm>
          <a:off x="1100328" y="508314"/>
          <a:ext cx="4352544" cy="4352544"/>
        </a:xfrm>
        <a:prstGeom prst="pie">
          <a:avLst>
            <a:gd name="adj1" fmla="val 3240000"/>
            <a:gd name="adj2" fmla="val 7560000"/>
          </a:avLst>
        </a:prstGeom>
        <a:solidFill>
          <a:srgbClr val="92D05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Mental and Physical Health Hospitals </a:t>
          </a:r>
          <a:endParaRPr lang="en-US" sz="1800" kern="1200" dirty="0"/>
        </a:p>
      </dsp:txBody>
      <dsp:txXfrm>
        <a:off x="2654808" y="3565458"/>
        <a:ext cx="1243584" cy="1139952"/>
      </dsp:txXfrm>
    </dsp:sp>
    <dsp:sp modelId="{4082834F-9E2C-4B6C-8744-84712955E014}">
      <dsp:nvSpPr>
        <dsp:cNvPr id="0" name=""/>
        <dsp:cNvSpPr/>
      </dsp:nvSpPr>
      <dsp:spPr>
        <a:xfrm>
          <a:off x="978286" y="429191"/>
          <a:ext cx="4352544" cy="4352544"/>
        </a:xfrm>
        <a:prstGeom prst="pie">
          <a:avLst>
            <a:gd name="adj1" fmla="val 7560000"/>
            <a:gd name="adj2" fmla="val 11880000"/>
          </a:avLst>
        </a:prstGeom>
        <a:solidFill>
          <a:srgbClr val="FF000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Community Organizations </a:t>
          </a:r>
          <a:endParaRPr lang="en-US" sz="1600" kern="1200" dirty="0"/>
        </a:p>
      </dsp:txBody>
      <dsp:txXfrm>
        <a:off x="1232185" y="2417890"/>
        <a:ext cx="1295400" cy="1036320"/>
      </dsp:txXfrm>
    </dsp:sp>
    <dsp:sp modelId="{C604C34A-3A8A-415C-BB8E-CB38F1A4207F}">
      <dsp:nvSpPr>
        <dsp:cNvPr id="0" name=""/>
        <dsp:cNvSpPr/>
      </dsp:nvSpPr>
      <dsp:spPr>
        <a:xfrm>
          <a:off x="1039185" y="320741"/>
          <a:ext cx="4352544" cy="4352544"/>
        </a:xfrm>
        <a:prstGeom prst="pie">
          <a:avLst>
            <a:gd name="adj1" fmla="val 11880000"/>
            <a:gd name="adj2" fmla="val 16200000"/>
          </a:avLst>
        </a:prstGeom>
        <a:solidFill>
          <a:srgbClr val="7030A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Senior Citizens Centers</a:t>
          </a:r>
          <a:endParaRPr lang="en-US" sz="1600" kern="1200" dirty="0"/>
        </a:p>
      </dsp:txBody>
      <dsp:txXfrm>
        <a:off x="1722120" y="1052382"/>
        <a:ext cx="1399032" cy="932688"/>
      </dsp:txXfrm>
    </dsp:sp>
    <dsp:sp modelId="{904954D3-819D-4786-A3A6-1144721F5352}">
      <dsp:nvSpPr>
        <dsp:cNvPr id="0" name=""/>
        <dsp:cNvSpPr/>
      </dsp:nvSpPr>
      <dsp:spPr>
        <a:xfrm>
          <a:off x="949537" y="73877"/>
          <a:ext cx="4891430" cy="482128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4233DE6-D880-46A7-9301-DE8C19DEF60D}">
      <dsp:nvSpPr>
        <dsp:cNvPr id="0" name=""/>
        <dsp:cNvSpPr/>
      </dsp:nvSpPr>
      <dsp:spPr>
        <a:xfrm>
          <a:off x="950049" y="187740"/>
          <a:ext cx="4891430" cy="4891430"/>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2A3BC20-7D81-451B-A872-421FE57B8BAE}">
      <dsp:nvSpPr>
        <dsp:cNvPr id="0" name=""/>
        <dsp:cNvSpPr/>
      </dsp:nvSpPr>
      <dsp:spPr>
        <a:xfrm>
          <a:off x="830884" y="239052"/>
          <a:ext cx="4891430" cy="4891430"/>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F603CD9-2CA2-47C5-9AE4-6D3F1DCDA12F}">
      <dsp:nvSpPr>
        <dsp:cNvPr id="0" name=""/>
        <dsp:cNvSpPr/>
      </dsp:nvSpPr>
      <dsp:spPr>
        <a:xfrm>
          <a:off x="708542" y="159710"/>
          <a:ext cx="4891430" cy="4891430"/>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7324D72-14AD-4188-A577-8467C5E5B449}">
      <dsp:nvSpPr>
        <dsp:cNvPr id="0" name=""/>
        <dsp:cNvSpPr/>
      </dsp:nvSpPr>
      <dsp:spPr>
        <a:xfrm>
          <a:off x="769946" y="51297"/>
          <a:ext cx="4891430" cy="4891430"/>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1CCD2-59B1-4E6D-B092-E4B36480C016}">
      <dsp:nvSpPr>
        <dsp:cNvPr id="0" name=""/>
        <dsp:cNvSpPr/>
      </dsp:nvSpPr>
      <dsp:spPr>
        <a:xfrm>
          <a:off x="1752601" y="0"/>
          <a:ext cx="2651760" cy="2394272"/>
        </a:xfrm>
        <a:prstGeom prst="rightArrow">
          <a:avLst>
            <a:gd name="adj1" fmla="val 75000"/>
            <a:gd name="adj2" fmla="val 50000"/>
          </a:avLst>
        </a:prstGeom>
        <a:solidFill>
          <a:srgbClr val="92D050">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r>
            <a:rPr lang="en-US" sz="3200" kern="1200" dirty="0" smtClean="0"/>
            <a:t>People Served</a:t>
          </a:r>
          <a:endParaRPr lang="en-US" sz="3200" kern="1200" dirty="0"/>
        </a:p>
      </dsp:txBody>
      <dsp:txXfrm>
        <a:off x="1752601" y="0"/>
        <a:ext cx="2651760" cy="2394272"/>
      </dsp:txXfrm>
    </dsp:sp>
    <dsp:sp modelId="{CD50AD33-2036-4375-9675-5CF3F7B84E28}">
      <dsp:nvSpPr>
        <dsp:cNvPr id="0" name=""/>
        <dsp:cNvSpPr/>
      </dsp:nvSpPr>
      <dsp:spPr>
        <a:xfrm>
          <a:off x="0" y="613"/>
          <a:ext cx="1767840" cy="2394272"/>
        </a:xfrm>
        <a:prstGeom prst="round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51,844</a:t>
          </a:r>
          <a:endParaRPr lang="en-US" sz="3400" kern="1200" dirty="0"/>
        </a:p>
      </dsp:txBody>
      <dsp:txXfrm>
        <a:off x="0" y="613"/>
        <a:ext cx="1767840" cy="2394272"/>
      </dsp:txXfrm>
    </dsp:sp>
    <dsp:sp modelId="{59F06E45-EEF7-40A5-B327-F478AE77DF4B}">
      <dsp:nvSpPr>
        <dsp:cNvPr id="0" name=""/>
        <dsp:cNvSpPr/>
      </dsp:nvSpPr>
      <dsp:spPr>
        <a:xfrm>
          <a:off x="1767840" y="2634313"/>
          <a:ext cx="2651760" cy="2394272"/>
        </a:xfrm>
        <a:prstGeom prst="rightArrow">
          <a:avLst>
            <a:gd name="adj1" fmla="val 75000"/>
            <a:gd name="adj2" fmla="val 50000"/>
          </a:avLst>
        </a:prstGeom>
        <a:solidFill>
          <a:srgbClr val="92D050">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a:p>
          <a:pPr marL="228600" lvl="1" indent="-228600" algn="l" defTabSz="1066800">
            <a:lnSpc>
              <a:spcPct val="90000"/>
            </a:lnSpc>
            <a:spcBef>
              <a:spcPct val="0"/>
            </a:spcBef>
            <a:spcAft>
              <a:spcPct val="15000"/>
            </a:spcAft>
            <a:buChar char="••"/>
          </a:pPr>
          <a:r>
            <a:rPr lang="en-US" sz="2400" kern="1200" dirty="0" smtClean="0"/>
            <a:t>Programs </a:t>
          </a:r>
          <a:r>
            <a:rPr lang="en-US" sz="2400" kern="1200" dirty="0" smtClean="0">
              <a:solidFill>
                <a:schemeClr val="tx1"/>
              </a:solidFill>
            </a:rPr>
            <a:t>annually </a:t>
          </a:r>
          <a:endParaRPr lang="en-US" sz="2400" kern="1200" dirty="0">
            <a:solidFill>
              <a:schemeClr val="tx1"/>
            </a:solidFill>
          </a:endParaRPr>
        </a:p>
      </dsp:txBody>
      <dsp:txXfrm>
        <a:off x="1767840" y="2634313"/>
        <a:ext cx="2651760" cy="2394272"/>
      </dsp:txXfrm>
    </dsp:sp>
    <dsp:sp modelId="{D53EF8AE-07C0-4C98-A1A0-AB419809E9E7}">
      <dsp:nvSpPr>
        <dsp:cNvPr id="0" name=""/>
        <dsp:cNvSpPr/>
      </dsp:nvSpPr>
      <dsp:spPr>
        <a:xfrm>
          <a:off x="0" y="2634313"/>
          <a:ext cx="1767840" cy="2394272"/>
        </a:xfrm>
        <a:prstGeom prst="roundRect">
          <a:avLst/>
        </a:prstGeom>
        <a:solidFill>
          <a:srgbClr val="00B0F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2,000</a:t>
          </a:r>
          <a:endParaRPr lang="en-US" sz="3400" kern="1200" dirty="0"/>
        </a:p>
      </dsp:txBody>
      <dsp:txXfrm>
        <a:off x="0" y="2634313"/>
        <a:ext cx="1767840" cy="23942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2732DF-6C87-4E91-A21B-6C6924FF35DC}">
      <dsp:nvSpPr>
        <dsp:cNvPr id="0" name=""/>
        <dsp:cNvSpPr/>
      </dsp:nvSpPr>
      <dsp:spPr>
        <a:xfrm>
          <a:off x="1263345" y="-21436"/>
          <a:ext cx="3821720" cy="3821720"/>
        </a:xfrm>
        <a:prstGeom prst="circularArrow">
          <a:avLst>
            <a:gd name="adj1" fmla="val 5544"/>
            <a:gd name="adj2" fmla="val 330680"/>
            <a:gd name="adj3" fmla="val 13809237"/>
            <a:gd name="adj4" fmla="val 17365724"/>
            <a:gd name="adj5" fmla="val 5757"/>
          </a:avLst>
        </a:prstGeom>
        <a:solidFill>
          <a:srgbClr val="92D050"/>
        </a:solidFill>
        <a:ln>
          <a:noFill/>
        </a:ln>
        <a:effectLst/>
      </dsp:spPr>
      <dsp:style>
        <a:lnRef idx="0">
          <a:scrgbClr r="0" g="0" b="0"/>
        </a:lnRef>
        <a:fillRef idx="1">
          <a:scrgbClr r="0" g="0" b="0"/>
        </a:fillRef>
        <a:effectRef idx="0">
          <a:scrgbClr r="0" g="0" b="0"/>
        </a:effectRef>
        <a:fontRef idx="minor"/>
      </dsp:style>
    </dsp:sp>
    <dsp:sp modelId="{CDACA76B-ECF8-4724-8886-4E8AE5964E5B}">
      <dsp:nvSpPr>
        <dsp:cNvPr id="0" name=""/>
        <dsp:cNvSpPr/>
      </dsp:nvSpPr>
      <dsp:spPr>
        <a:xfrm>
          <a:off x="2292309" y="1058"/>
          <a:ext cx="1763792" cy="881896"/>
        </a:xfrm>
        <a:prstGeom prst="roundRect">
          <a:avLst/>
        </a:prstGeom>
        <a:solidFill>
          <a:schemeClr val="accent1"/>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Classroom visits</a:t>
          </a:r>
          <a:endParaRPr lang="en-US" sz="1900" kern="1200" dirty="0"/>
        </a:p>
      </dsp:txBody>
      <dsp:txXfrm>
        <a:off x="2292309" y="1058"/>
        <a:ext cx="1763792" cy="881896"/>
      </dsp:txXfrm>
    </dsp:sp>
    <dsp:sp modelId="{D1115EA6-71E0-4ABB-A649-56A0D94EEDDE}">
      <dsp:nvSpPr>
        <dsp:cNvPr id="0" name=""/>
        <dsp:cNvSpPr/>
      </dsp:nvSpPr>
      <dsp:spPr>
        <a:xfrm>
          <a:off x="3842276" y="1127175"/>
          <a:ext cx="1763792" cy="881896"/>
        </a:xfrm>
        <a:prstGeom prst="roundRect">
          <a:avLst/>
        </a:prstGeom>
        <a:solidFill>
          <a:schemeClr val="accen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Distance Learning</a:t>
          </a:r>
          <a:endParaRPr lang="en-US" sz="1900" kern="1200" dirty="0"/>
        </a:p>
      </dsp:txBody>
      <dsp:txXfrm>
        <a:off x="3842276" y="1127175"/>
        <a:ext cx="1763792" cy="881896"/>
      </dsp:txXfrm>
    </dsp:sp>
    <dsp:sp modelId="{477FEE9D-9A58-4BA8-BC27-043629196013}">
      <dsp:nvSpPr>
        <dsp:cNvPr id="0" name=""/>
        <dsp:cNvSpPr/>
      </dsp:nvSpPr>
      <dsp:spPr>
        <a:xfrm>
          <a:off x="3250242" y="2949270"/>
          <a:ext cx="1763792" cy="881896"/>
        </a:xfrm>
        <a:prstGeom prst="roundRect">
          <a:avLst/>
        </a:prstGeom>
        <a:solidFill>
          <a:schemeClr val="accen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Large Assemblies</a:t>
          </a:r>
          <a:endParaRPr lang="en-US" sz="1900" kern="1200" dirty="0"/>
        </a:p>
      </dsp:txBody>
      <dsp:txXfrm>
        <a:off x="3250242" y="2949270"/>
        <a:ext cx="1763792" cy="881896"/>
      </dsp:txXfrm>
    </dsp:sp>
    <dsp:sp modelId="{9C78285F-C771-4DE7-B5EE-CE92F8DB5EC6}">
      <dsp:nvSpPr>
        <dsp:cNvPr id="0" name=""/>
        <dsp:cNvSpPr/>
      </dsp:nvSpPr>
      <dsp:spPr>
        <a:xfrm>
          <a:off x="1334377" y="2949270"/>
          <a:ext cx="1763792" cy="881896"/>
        </a:xfrm>
        <a:prstGeom prst="roundRect">
          <a:avLst/>
        </a:prstGeom>
        <a:solidFill>
          <a:schemeClr val="accen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Community gatherings </a:t>
          </a:r>
          <a:endParaRPr lang="en-US" sz="1900" kern="1200" dirty="0"/>
        </a:p>
      </dsp:txBody>
      <dsp:txXfrm>
        <a:off x="1334377" y="2949270"/>
        <a:ext cx="1763792" cy="881896"/>
      </dsp:txXfrm>
    </dsp:sp>
    <dsp:sp modelId="{27A46255-4A9B-489A-A2BE-652E6EC26178}">
      <dsp:nvSpPr>
        <dsp:cNvPr id="0" name=""/>
        <dsp:cNvSpPr/>
      </dsp:nvSpPr>
      <dsp:spPr>
        <a:xfrm>
          <a:off x="742343" y="1127175"/>
          <a:ext cx="1763792" cy="881896"/>
        </a:xfrm>
        <a:prstGeom prst="roundRect">
          <a:avLst/>
        </a:prstGeom>
        <a:solidFill>
          <a:schemeClr val="accen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Education Loan Collection</a:t>
          </a:r>
          <a:endParaRPr lang="en-US" sz="1900" kern="1200" dirty="0"/>
        </a:p>
      </dsp:txBody>
      <dsp:txXfrm>
        <a:off x="742343" y="1127175"/>
        <a:ext cx="1763792" cy="88189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D7651-E4D9-4B14-B9F0-2631DBF4699C}" type="datetimeFigureOut">
              <a:rPr lang="en-US" smtClean="0"/>
              <a:pPr/>
              <a:t>10/1/2015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041D8-DE8D-48FD-93F8-3F3997618D8F}" type="slidenum">
              <a:rPr lang="en-US" smtClean="0"/>
              <a:pPr/>
              <a:t>‹#›</a:t>
            </a:fld>
            <a:endParaRPr lang="en-US" dirty="0"/>
          </a:p>
        </p:txBody>
      </p:sp>
    </p:spTree>
    <p:extLst>
      <p:ext uri="{BB962C8B-B14F-4D97-AF65-F5344CB8AC3E}">
        <p14:creationId xmlns:p14="http://schemas.microsoft.com/office/powerpoint/2010/main" xmlns="" val="179585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241091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227503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100705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248379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450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9516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76108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002160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979886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83486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422166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1616530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12237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88354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915203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17695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14343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112486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237031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79751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114136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62965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21ACB0-30FD-4A20-9E8B-70606D88F55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65623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21ACB0-30FD-4A20-9E8B-70606D88F552}"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9706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20963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276401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84CE-FF52-4374-959D-47FC8A45532A}"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113836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2723539261"/>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D284CE-FF52-4374-959D-47FC8A45532A}" type="datetimeFigureOut">
              <a:rPr lang="en-US" smtClean="0"/>
              <a:pPr/>
              <a:t>10/1/2015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421ACB0-30FD-4A20-9E8B-70606D88F552}" type="slidenum">
              <a:rPr lang="en-US" smtClean="0"/>
              <a:pPr/>
              <a:t>‹#›</a:t>
            </a:fld>
            <a:endParaRPr lang="en-US" dirty="0"/>
          </a:p>
        </p:txBody>
      </p:sp>
    </p:spTree>
    <p:extLst>
      <p:ext uri="{BB962C8B-B14F-4D97-AF65-F5344CB8AC3E}">
        <p14:creationId xmlns:p14="http://schemas.microsoft.com/office/powerpoint/2010/main" xmlns="" val="3085818708"/>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6477000" cy="985327"/>
          </a:xfrm>
          <a:effectLst>
            <a:outerShdw blurRad="63500" sx="102000" sy="102000" algn="ctr" rotWithShape="0">
              <a:prstClr val="black">
                <a:alpha val="40000"/>
              </a:prstClr>
            </a:outerShdw>
          </a:effectLst>
        </p:spPr>
        <p:txBody>
          <a:bodyPr>
            <a:noAutofit/>
          </a:bodyPr>
          <a:lstStyle/>
          <a:p>
            <a:pPr lvl="0" defTabSz="914400">
              <a:spcBef>
                <a:spcPts val="0"/>
              </a:spcBef>
            </a:pPr>
            <a:r>
              <a:rPr lang="en-US" sz="2400" dirty="0" smtClean="0">
                <a:solidFill>
                  <a:schemeClr val="accent2">
                    <a:lumMod val="50000"/>
                  </a:schemeClr>
                </a:solidFill>
                <a:ea typeface="+mn-ea"/>
                <a:cs typeface="+mn-cs"/>
              </a:rPr>
              <a:t>CARNEGIE </a:t>
            </a:r>
            <a:r>
              <a:rPr lang="en-US" sz="2400" dirty="0">
                <a:solidFill>
                  <a:schemeClr val="accent2">
                    <a:lumMod val="50000"/>
                  </a:schemeClr>
                </a:solidFill>
                <a:ea typeface="+mn-ea"/>
                <a:cs typeface="+mn-cs"/>
              </a:rPr>
              <a:t>MUSEUM OF </a:t>
            </a:r>
            <a:r>
              <a:rPr lang="en-US" sz="2400" b="1" dirty="0">
                <a:solidFill>
                  <a:schemeClr val="accent2">
                    <a:lumMod val="50000"/>
                  </a:schemeClr>
                </a:solidFill>
                <a:ea typeface="+mn-ea"/>
                <a:cs typeface="+mn-cs"/>
              </a:rPr>
              <a:t>NATURAL </a:t>
            </a:r>
            <a:r>
              <a:rPr lang="en-US" sz="2400" b="1" dirty="0" smtClean="0">
                <a:solidFill>
                  <a:schemeClr val="accent2">
                    <a:lumMod val="50000"/>
                  </a:schemeClr>
                </a:solidFill>
                <a:ea typeface="+mn-ea"/>
                <a:cs typeface="+mn-cs"/>
              </a:rPr>
              <a:t>HISTORY</a:t>
            </a:r>
            <a:br>
              <a:rPr lang="en-US" sz="2400" b="1" dirty="0" smtClean="0">
                <a:solidFill>
                  <a:schemeClr val="accent2">
                    <a:lumMod val="50000"/>
                  </a:schemeClr>
                </a:solidFill>
                <a:ea typeface="+mn-ea"/>
                <a:cs typeface="+mn-cs"/>
              </a:rPr>
            </a:br>
            <a:r>
              <a:rPr lang="en-US" sz="2400" b="1" dirty="0" smtClean="0">
                <a:solidFill>
                  <a:schemeClr val="accent2">
                    <a:lumMod val="50000"/>
                  </a:schemeClr>
                </a:solidFill>
                <a:ea typeface="+mn-ea"/>
                <a:cs typeface="+mn-cs"/>
              </a:rPr>
              <a:t>Education Outreach  </a:t>
            </a:r>
            <a:endParaRPr lang="en-US" sz="2400" i="1" dirty="0">
              <a:solidFill>
                <a:schemeClr val="accent2">
                  <a:lumMod val="50000"/>
                </a:schemeClr>
              </a:solidFill>
            </a:endParaRPr>
          </a:p>
        </p:txBody>
      </p:sp>
      <p:sp>
        <p:nvSpPr>
          <p:cNvPr id="3" name="Subtitle 2"/>
          <p:cNvSpPr>
            <a:spLocks noGrp="1"/>
          </p:cNvSpPr>
          <p:nvPr>
            <p:ph type="subTitle" idx="1"/>
          </p:nvPr>
        </p:nvSpPr>
        <p:spPr>
          <a:xfrm>
            <a:off x="228600" y="5584371"/>
            <a:ext cx="7019924" cy="1066800"/>
          </a:xfrm>
        </p:spPr>
        <p:txBody>
          <a:bodyPr>
            <a:normAutofit/>
          </a:bodyPr>
          <a:lstStyle/>
          <a:p>
            <a:r>
              <a:rPr lang="en-US" dirty="0" smtClean="0">
                <a:solidFill>
                  <a:schemeClr val="accent1">
                    <a:lumMod val="75000"/>
                  </a:schemeClr>
                </a:solidFill>
              </a:rPr>
              <a:t>Chelsey Pucka, Assistant Director Education &amp; Visitor Experience</a:t>
            </a:r>
            <a:endParaRPr lang="en-US" dirty="0">
              <a:solidFill>
                <a:schemeClr val="accent1">
                  <a:lumMod val="75000"/>
                </a:schemeClr>
              </a:solidFill>
            </a:endParaRPr>
          </a:p>
          <a:p>
            <a:r>
              <a:rPr lang="en-US" dirty="0" smtClean="0">
                <a:solidFill>
                  <a:schemeClr val="accent1">
                    <a:lumMod val="75000"/>
                  </a:schemeClr>
                </a:solidFill>
              </a:rPr>
              <a:t>Pam Keiper, Outreach Program Manager</a:t>
            </a:r>
          </a:p>
        </p:txBody>
      </p:sp>
      <p:sp>
        <p:nvSpPr>
          <p:cNvPr id="4" name="Subtitle 2"/>
          <p:cNvSpPr txBox="1">
            <a:spLocks/>
          </p:cNvSpPr>
          <p:nvPr/>
        </p:nvSpPr>
        <p:spPr>
          <a:xfrm>
            <a:off x="1676400" y="5562600"/>
            <a:ext cx="4572000" cy="1066800"/>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b="1" dirty="0"/>
          </a:p>
        </p:txBody>
      </p:sp>
      <p:pic>
        <p:nvPicPr>
          <p:cNvPr id="5" name="Picture 4"/>
          <p:cNvPicPr>
            <a:picLocks noChangeAspect="1"/>
          </p:cNvPicPr>
          <p:nvPr/>
        </p:nvPicPr>
        <p:blipFill>
          <a:blip r:embed="rId2" cstate="screen"/>
          <a:stretch>
            <a:fillRect/>
          </a:stretch>
        </p:blipFill>
        <p:spPr>
          <a:xfrm>
            <a:off x="685800" y="1455828"/>
            <a:ext cx="6767512" cy="3912347"/>
          </a:xfrm>
          <a:prstGeom prst="rect">
            <a:avLst/>
          </a:prstGeom>
        </p:spPr>
      </p:pic>
    </p:spTree>
    <p:extLst>
      <p:ext uri="{BB962C8B-B14F-4D97-AF65-F5344CB8AC3E}">
        <p14:creationId xmlns:p14="http://schemas.microsoft.com/office/powerpoint/2010/main" xmlns="" val="408961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533400" y="914400"/>
            <a:ext cx="7902505" cy="5257800"/>
          </a:xfrm>
          <a:prstGeom prst="rect">
            <a:avLst/>
          </a:prstGeom>
        </p:spPr>
      </p:pic>
    </p:spTree>
    <p:extLst>
      <p:ext uri="{BB962C8B-B14F-4D97-AF65-F5344CB8AC3E}">
        <p14:creationId xmlns:p14="http://schemas.microsoft.com/office/powerpoint/2010/main" xmlns="" val="94953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7" y="177801"/>
            <a:ext cx="6347714" cy="1778000"/>
          </a:xfrm>
        </p:spPr>
        <p:txBody>
          <a:bodyPr>
            <a:normAutofit/>
          </a:bodyPr>
          <a:lstStyle/>
          <a:p>
            <a:r>
              <a:rPr lang="en-US" dirty="0" smtClean="0"/>
              <a:t>Community feedback </a:t>
            </a:r>
            <a:endParaRPr lang="en-US" dirty="0"/>
          </a:p>
        </p:txBody>
      </p:sp>
      <p:sp>
        <p:nvSpPr>
          <p:cNvPr id="6" name="TextBox 5"/>
          <p:cNvSpPr txBox="1"/>
          <p:nvPr/>
        </p:nvSpPr>
        <p:spPr>
          <a:xfrm>
            <a:off x="2362201" y="5022054"/>
            <a:ext cx="4595114" cy="646331"/>
          </a:xfrm>
          <a:prstGeom prst="rect">
            <a:avLst/>
          </a:prstGeom>
          <a:noFill/>
        </p:spPr>
        <p:txBody>
          <a:bodyPr wrap="square" rtlCol="0">
            <a:spAutoFit/>
          </a:bodyPr>
          <a:lstStyle/>
          <a:p>
            <a:pPr algn="r"/>
            <a:r>
              <a:rPr lang="en-US" dirty="0" smtClean="0"/>
              <a:t>Peg Baycer</a:t>
            </a:r>
          </a:p>
          <a:p>
            <a:pPr algn="r"/>
            <a:r>
              <a:rPr lang="en-US" dirty="0" smtClean="0"/>
              <a:t>Children’s Center for Creative Learning</a:t>
            </a:r>
            <a:endParaRPr lang="en-US" dirty="0"/>
          </a:p>
        </p:txBody>
      </p:sp>
      <p:sp>
        <p:nvSpPr>
          <p:cNvPr id="3" name="TextBox 2"/>
          <p:cNvSpPr txBox="1"/>
          <p:nvPr/>
        </p:nvSpPr>
        <p:spPr>
          <a:xfrm>
            <a:off x="381000" y="1371600"/>
            <a:ext cx="7010400" cy="2862322"/>
          </a:xfrm>
          <a:prstGeom prst="rect">
            <a:avLst/>
          </a:prstGeom>
          <a:noFill/>
        </p:spPr>
        <p:txBody>
          <a:bodyPr wrap="square" rtlCol="0">
            <a:spAutoFit/>
          </a:bodyPr>
          <a:lstStyle/>
          <a:p>
            <a:r>
              <a:rPr lang="en-US" dirty="0" smtClean="0"/>
              <a:t>At this time, I’d like to share a couple of anecdotes with you. Enrolled in my program is a child with special needs. “Mary” is mostly nonverbal, using an iPad to communicate. When the “Museum on the Move” brought butterflies to our classroom, Mary could not stop talking about them. We learned colors and shapes. We counted and classified butterflies. What was brought into the classroom facilitated her communication and opened a whole new avenue for us to reach her. The </a:t>
            </a:r>
            <a:r>
              <a:rPr lang="en-US" b="1" u="sng" dirty="0" smtClean="0">
                <a:solidFill>
                  <a:srgbClr val="FF0000"/>
                </a:solidFill>
              </a:rPr>
              <a:t>effects of that visit were far more reaching</a:t>
            </a:r>
            <a:r>
              <a:rPr lang="en-US" dirty="0" smtClean="0"/>
              <a:t> than just the 30 minutes the educators in the classroom. </a:t>
            </a:r>
            <a:endParaRPr lang="en-US" dirty="0"/>
          </a:p>
        </p:txBody>
      </p:sp>
    </p:spTree>
    <p:extLst>
      <p:ext uri="{BB962C8B-B14F-4D97-AF65-F5344CB8AC3E}">
        <p14:creationId xmlns:p14="http://schemas.microsoft.com/office/powerpoint/2010/main" xmlns="" val="3101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solidFill>
            <a:schemeClr val="bg1"/>
          </a:solidFill>
        </p:spPr>
        <p:txBody>
          <a:bodyPr wrap="square" rtlCol="0">
            <a:spAutoFit/>
          </a:bodyPr>
          <a:lstStyle/>
          <a:p>
            <a:pPr algn="ctr"/>
            <a:r>
              <a:rPr lang="en-US" sz="3200" dirty="0" smtClean="0">
                <a:solidFill>
                  <a:srgbClr val="00B0F0"/>
                </a:solidFill>
              </a:rPr>
              <a:t>Children’s feedback </a:t>
            </a:r>
            <a:endParaRPr lang="en-US" sz="3200" dirty="0">
              <a:solidFill>
                <a:srgbClr val="00B0F0"/>
              </a:solidFill>
            </a:endParaRPr>
          </a:p>
        </p:txBody>
      </p:sp>
    </p:spTree>
    <p:extLst>
      <p:ext uri="{BB962C8B-B14F-4D97-AF65-F5344CB8AC3E}">
        <p14:creationId xmlns:p14="http://schemas.microsoft.com/office/powerpoint/2010/main" xmlns="" val="2978454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1701800"/>
          </a:xfrm>
        </p:spPr>
        <p:txBody>
          <a:bodyPr/>
          <a:lstStyle/>
          <a:p>
            <a:r>
              <a:rPr lang="en-US" dirty="0" smtClean="0"/>
              <a:t>Outreach Educator feedback </a:t>
            </a:r>
            <a:endParaRPr lang="en-US" dirty="0"/>
          </a:p>
        </p:txBody>
      </p:sp>
      <p:sp>
        <p:nvSpPr>
          <p:cNvPr id="3" name="Content Placeholder 2"/>
          <p:cNvSpPr>
            <a:spLocks noGrp="1"/>
          </p:cNvSpPr>
          <p:nvPr>
            <p:ph idx="1"/>
          </p:nvPr>
        </p:nvSpPr>
        <p:spPr>
          <a:xfrm>
            <a:off x="609599" y="838200"/>
            <a:ext cx="6347714" cy="5334000"/>
          </a:xfrm>
        </p:spPr>
        <p:txBody>
          <a:bodyPr>
            <a:normAutofit/>
          </a:bodyPr>
          <a:lstStyle/>
          <a:p>
            <a:pPr marL="0" indent="0">
              <a:spcBef>
                <a:spcPts val="0"/>
              </a:spcBef>
              <a:buNone/>
            </a:pPr>
            <a:endParaRPr lang="en-US" dirty="0" smtClean="0">
              <a:solidFill>
                <a:srgbClr val="000000"/>
              </a:solidFill>
              <a:latin typeface="Times New Roman" panose="02020603050405020304" pitchFamily="18" charset="0"/>
              <a:ea typeface="Calibri" panose="020F0502020204030204" pitchFamily="34" charset="0"/>
            </a:endParaRPr>
          </a:p>
          <a:p>
            <a:pPr marL="0" indent="0">
              <a:spcBef>
                <a:spcPts val="0"/>
              </a:spcBef>
              <a:buNone/>
            </a:pPr>
            <a:r>
              <a:rPr lang="en-US" dirty="0" smtClean="0">
                <a:solidFill>
                  <a:srgbClr val="000000"/>
                </a:solidFill>
                <a:latin typeface="Times New Roman" panose="02020603050405020304" pitchFamily="18" charset="0"/>
                <a:ea typeface="Calibri" panose="020F0502020204030204" pitchFamily="34" charset="0"/>
              </a:rPr>
              <a:t>I </a:t>
            </a:r>
            <a:r>
              <a:rPr lang="en-US" dirty="0">
                <a:solidFill>
                  <a:srgbClr val="000000"/>
                </a:solidFill>
                <a:latin typeface="Times New Roman" panose="02020603050405020304" pitchFamily="18" charset="0"/>
                <a:ea typeface="Calibri" panose="020F0502020204030204" pitchFamily="34" charset="0"/>
              </a:rPr>
              <a:t>know </a:t>
            </a:r>
            <a:r>
              <a:rPr lang="en-US" sz="2800" dirty="0">
                <a:solidFill>
                  <a:srgbClr val="000000"/>
                </a:solidFill>
                <a:latin typeface="Times New Roman" panose="02020603050405020304" pitchFamily="18" charset="0"/>
                <a:ea typeface="Calibri" panose="020F0502020204030204" pitchFamily="34" charset="0"/>
              </a:rPr>
              <a:t>I truly do make a difference </a:t>
            </a:r>
            <a:r>
              <a:rPr lang="en-US" dirty="0">
                <a:solidFill>
                  <a:srgbClr val="000000"/>
                </a:solidFill>
                <a:latin typeface="Times New Roman" panose="02020603050405020304" pitchFamily="18" charset="0"/>
                <a:ea typeface="Calibri" panose="020F0502020204030204" pitchFamily="34" charset="0"/>
              </a:rPr>
              <a:t>when I visit my schools each month, and it's not just the kids who look forward to my visits, </a:t>
            </a:r>
            <a:r>
              <a:rPr lang="en-US" sz="2800" dirty="0">
                <a:solidFill>
                  <a:srgbClr val="000000"/>
                </a:solidFill>
                <a:latin typeface="Times New Roman" panose="02020603050405020304" pitchFamily="18" charset="0"/>
                <a:ea typeface="Calibri" panose="020F0502020204030204" pitchFamily="34" charset="0"/>
              </a:rPr>
              <a:t>I look forward to teaching them </a:t>
            </a:r>
            <a:r>
              <a:rPr lang="en-US" dirty="0">
                <a:solidFill>
                  <a:srgbClr val="000000"/>
                </a:solidFill>
                <a:latin typeface="Times New Roman" panose="02020603050405020304" pitchFamily="18" charset="0"/>
                <a:ea typeface="Calibri" panose="020F0502020204030204" pitchFamily="34" charset="0"/>
              </a:rPr>
              <a:t>new things and bringing them new artifacts to examine. Visiting the </a:t>
            </a:r>
            <a:r>
              <a:rPr lang="en-US" dirty="0" smtClean="0">
                <a:solidFill>
                  <a:srgbClr val="000000"/>
                </a:solidFill>
                <a:latin typeface="Times New Roman" panose="02020603050405020304" pitchFamily="18" charset="0"/>
                <a:ea typeface="Calibri" panose="020F0502020204030204" pitchFamily="34" charset="0"/>
              </a:rPr>
              <a:t>MOM </a:t>
            </a:r>
            <a:r>
              <a:rPr lang="en-US" dirty="0">
                <a:solidFill>
                  <a:srgbClr val="000000"/>
                </a:solidFill>
                <a:latin typeface="Times New Roman" panose="02020603050405020304" pitchFamily="18" charset="0"/>
                <a:ea typeface="Calibri" panose="020F0502020204030204" pitchFamily="34" charset="0"/>
              </a:rPr>
              <a:t>sites so often is unique because I see how much the kids are growing and learning as the year goes on, and how their knowledge of the natural world expands. </a:t>
            </a:r>
          </a:p>
          <a:p>
            <a:pPr marL="0" indent="0">
              <a:spcBef>
                <a:spcPts val="0"/>
              </a:spcBef>
              <a:buNone/>
            </a:pPr>
            <a:r>
              <a:rPr lang="en-US" dirty="0" smtClean="0">
                <a:solidFill>
                  <a:srgbClr val="000000"/>
                </a:solidFill>
                <a:latin typeface="Times New Roman" panose="02020603050405020304" pitchFamily="18" charset="0"/>
                <a:ea typeface="Calibri" panose="020F0502020204030204" pitchFamily="34" charset="0"/>
              </a:rPr>
              <a:t>                                                                      Alexandra </a:t>
            </a:r>
            <a:r>
              <a:rPr lang="en-US" dirty="0" err="1" smtClean="0">
                <a:solidFill>
                  <a:srgbClr val="000000"/>
                </a:solidFill>
                <a:latin typeface="Times New Roman" panose="02020603050405020304" pitchFamily="18" charset="0"/>
                <a:ea typeface="Calibri" panose="020F0502020204030204" pitchFamily="34" charset="0"/>
              </a:rPr>
              <a:t>OBlock</a:t>
            </a:r>
            <a:r>
              <a:rPr lang="en-US" dirty="0" smtClean="0">
                <a:solidFill>
                  <a:srgbClr val="000000"/>
                </a:solidFill>
                <a:latin typeface="Times New Roman" panose="02020603050405020304" pitchFamily="18" charset="0"/>
                <a:ea typeface="Calibri" panose="020F0502020204030204" pitchFamily="34" charset="0"/>
              </a:rPr>
              <a:t> </a:t>
            </a:r>
          </a:p>
          <a:p>
            <a:pPr marL="0" indent="0">
              <a:spcBef>
                <a:spcPts val="0"/>
              </a:spcBef>
              <a:buNone/>
            </a:pPr>
            <a:endParaRPr lang="en-US" dirty="0" smtClean="0">
              <a:solidFill>
                <a:srgbClr val="000000"/>
              </a:solidFill>
              <a:latin typeface="Times New Roman" panose="02020603050405020304" pitchFamily="18" charset="0"/>
              <a:ea typeface="Calibri" panose="020F0502020204030204" pitchFamily="34" charset="0"/>
            </a:endParaRPr>
          </a:p>
          <a:p>
            <a:pPr marL="0" indent="0">
              <a:spcBef>
                <a:spcPts val="0"/>
              </a:spcBef>
              <a:buNone/>
            </a:pPr>
            <a:r>
              <a:rPr lang="en-US" dirty="0" smtClean="0">
                <a:solidFill>
                  <a:srgbClr val="000000"/>
                </a:solidFill>
                <a:latin typeface="Times New Roman" panose="02020603050405020304" pitchFamily="18" charset="0"/>
                <a:ea typeface="Calibri" panose="020F0502020204030204" pitchFamily="34" charset="0"/>
              </a:rPr>
              <a:t>           Carnegie Museum of Natural History Full Time Educator</a:t>
            </a:r>
          </a:p>
          <a:p>
            <a:pPr marL="0" indent="0">
              <a:spcBef>
                <a:spcPts val="0"/>
              </a:spcBef>
              <a:buNone/>
            </a:pPr>
            <a:endParaRPr lang="en-US" dirty="0">
              <a:solidFill>
                <a:srgbClr val="000000"/>
              </a:solidFill>
              <a:latin typeface="Times New Roman" panose="02020603050405020304" pitchFamily="18" charset="0"/>
              <a:ea typeface="Calibri" panose="020F0502020204030204" pitchFamily="34" charset="0"/>
            </a:endParaRPr>
          </a:p>
          <a:p>
            <a:pPr marL="0">
              <a:spcBef>
                <a:spcPts val="0"/>
              </a:spcBef>
            </a:pPr>
            <a:endParaRPr lang="en-US" dirty="0" smtClean="0">
              <a:solidFill>
                <a:srgbClr val="000000"/>
              </a:solidFill>
              <a:latin typeface="Times New Roman" panose="02020603050405020304" pitchFamily="18" charset="0"/>
              <a:ea typeface="Calibri" panose="020F0502020204030204" pitchFamily="34" charset="0"/>
            </a:endParaRPr>
          </a:p>
          <a:p>
            <a:pPr marL="3086100" lvl="7">
              <a:spcBef>
                <a:spcPts val="0"/>
              </a:spcBef>
            </a:pPr>
            <a:endParaRPr lang="en-US" dirty="0">
              <a:latin typeface="Times New Roman" panose="02020603050405020304" pitchFamily="18" charset="0"/>
              <a:ea typeface="Calibri" panose="020F0502020204030204" pitchFamily="34" charset="0"/>
            </a:endParaRPr>
          </a:p>
          <a:p>
            <a:pPr marL="0" indent="0">
              <a:spcBef>
                <a:spcPts val="0"/>
              </a:spcBef>
              <a:buNone/>
            </a:pPr>
            <a:r>
              <a:rPr lang="en-US" dirty="0">
                <a:solidFill>
                  <a:srgbClr val="000000"/>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2" cstate="screen"/>
          <a:stretch>
            <a:fillRect/>
          </a:stretch>
        </p:blipFill>
        <p:spPr>
          <a:xfrm>
            <a:off x="2667000" y="4191000"/>
            <a:ext cx="3426249" cy="2499577"/>
          </a:xfrm>
          <a:prstGeom prst="rect">
            <a:avLst/>
          </a:prstGeom>
        </p:spPr>
      </p:pic>
    </p:spTree>
    <p:extLst>
      <p:ext uri="{BB962C8B-B14F-4D97-AF65-F5344CB8AC3E}">
        <p14:creationId xmlns:p14="http://schemas.microsoft.com/office/powerpoint/2010/main" xmlns="" val="112362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1359894" y="0"/>
            <a:ext cx="6424211" cy="685800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1705" y="0"/>
            <a:ext cx="7860305" cy="1085908"/>
          </a:xfrm>
          <a:prstGeom prst="rect">
            <a:avLst/>
          </a:prstGeom>
        </p:spPr>
      </p:pic>
    </p:spTree>
    <p:extLst>
      <p:ext uri="{BB962C8B-B14F-4D97-AF65-F5344CB8AC3E}">
        <p14:creationId xmlns:p14="http://schemas.microsoft.com/office/powerpoint/2010/main" xmlns="" val="233873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914400"/>
          </a:xfrm>
          <a:effectLst>
            <a:outerShdw blurRad="50800" dist="38100" dir="2700000" algn="tl" rotWithShape="0">
              <a:prstClr val="black">
                <a:alpha val="40000"/>
              </a:prstClr>
            </a:outerShdw>
          </a:effectLst>
        </p:spPr>
        <p:txBody>
          <a:bodyPr>
            <a:noAutofit/>
          </a:bodyPr>
          <a:lstStyle/>
          <a:p>
            <a:r>
              <a:rPr lang="en-US" sz="6000" dirty="0" smtClean="0"/>
              <a:t>What we do  </a:t>
            </a:r>
            <a:endParaRPr lang="en-US" sz="6000" dirty="0"/>
          </a:p>
        </p:txBody>
      </p:sp>
      <p:sp>
        <p:nvSpPr>
          <p:cNvPr id="3" name="Content Placeholder 2"/>
          <p:cNvSpPr>
            <a:spLocks noGrp="1"/>
          </p:cNvSpPr>
          <p:nvPr>
            <p:ph idx="1"/>
          </p:nvPr>
        </p:nvSpPr>
        <p:spPr>
          <a:xfrm>
            <a:off x="762000" y="1676400"/>
            <a:ext cx="6347714" cy="4572000"/>
          </a:xfrm>
        </p:spPr>
        <p:txBody>
          <a:bodyPr>
            <a:normAutofit/>
          </a:bodyPr>
          <a:lstStyle/>
          <a:p>
            <a:r>
              <a:rPr lang="en-US" sz="2000" dirty="0" smtClean="0">
                <a:solidFill>
                  <a:schemeClr val="accent1">
                    <a:lumMod val="75000"/>
                  </a:schemeClr>
                </a:solidFill>
              </a:rPr>
              <a:t>Carnegie Museum of Natural History Outreach is </a:t>
            </a:r>
            <a:r>
              <a:rPr lang="en-US" sz="2000" dirty="0">
                <a:solidFill>
                  <a:schemeClr val="accent1">
                    <a:lumMod val="75000"/>
                  </a:schemeClr>
                </a:solidFill>
              </a:rPr>
              <a:t>centered upon shared </a:t>
            </a:r>
            <a:r>
              <a:rPr lang="en-US" sz="2400" dirty="0">
                <a:solidFill>
                  <a:schemeClr val="accent1">
                    <a:lumMod val="75000"/>
                  </a:schemeClr>
                </a:solidFill>
              </a:rPr>
              <a:t>exploration of nature </a:t>
            </a:r>
            <a:r>
              <a:rPr lang="en-US" sz="2000" dirty="0">
                <a:solidFill>
                  <a:schemeClr val="accent1">
                    <a:lumMod val="75000"/>
                  </a:schemeClr>
                </a:solidFill>
              </a:rPr>
              <a:t>– using evidence to anchor, reinforce, and re-interpret our understanding of life on earth.  </a:t>
            </a:r>
          </a:p>
          <a:p>
            <a:endParaRPr lang="en-US" sz="2000" dirty="0">
              <a:solidFill>
                <a:schemeClr val="accent1">
                  <a:lumMod val="75000"/>
                </a:schemeClr>
              </a:solidFill>
            </a:endParaRPr>
          </a:p>
          <a:p>
            <a:r>
              <a:rPr lang="en-US" sz="2000" dirty="0">
                <a:solidFill>
                  <a:schemeClr val="accent1">
                    <a:lumMod val="75000"/>
                  </a:schemeClr>
                </a:solidFill>
              </a:rPr>
              <a:t>Through collaborations with diverse learners and broader communities, we create an </a:t>
            </a:r>
            <a:r>
              <a:rPr lang="en-US" sz="2400" b="1" dirty="0">
                <a:solidFill>
                  <a:srgbClr val="00B0F0"/>
                </a:solidFill>
              </a:rPr>
              <a:t>active, inclusive, science learning environment </a:t>
            </a:r>
            <a:r>
              <a:rPr lang="en-US" sz="2000" dirty="0">
                <a:solidFill>
                  <a:schemeClr val="accent1">
                    <a:lumMod val="75000"/>
                  </a:schemeClr>
                </a:solidFill>
              </a:rPr>
              <a:t>that captures the imagination and helps people understand how </a:t>
            </a:r>
            <a:r>
              <a:rPr lang="en-US" sz="2000" dirty="0" smtClean="0">
                <a:solidFill>
                  <a:schemeClr val="accent1">
                    <a:lumMod val="75000"/>
                  </a:schemeClr>
                </a:solidFill>
              </a:rPr>
              <a:t>science is vital to our lives and </a:t>
            </a:r>
            <a:r>
              <a:rPr lang="en-US" sz="2000" dirty="0">
                <a:solidFill>
                  <a:schemeClr val="accent1">
                    <a:lumMod val="75000"/>
                  </a:schemeClr>
                </a:solidFill>
              </a:rPr>
              <a:t>society.</a:t>
            </a:r>
          </a:p>
          <a:p>
            <a:endParaRPr lang="en-US" sz="2000" dirty="0"/>
          </a:p>
          <a:p>
            <a:endParaRPr lang="en-US" dirty="0"/>
          </a:p>
        </p:txBody>
      </p:sp>
    </p:spTree>
    <p:extLst>
      <p:ext uri="{BB962C8B-B14F-4D97-AF65-F5344CB8AC3E}">
        <p14:creationId xmlns:p14="http://schemas.microsoft.com/office/powerpoint/2010/main" xmlns="" val="3971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762999" cy="1218489"/>
          </a:xfrm>
          <a:solidFill>
            <a:srgbClr val="92D050"/>
          </a:solidFill>
          <a:effectLst>
            <a:outerShdw blurRad="50800" dist="38100" dir="2700000" algn="tl" rotWithShape="0">
              <a:prstClr val="black">
                <a:alpha val="40000"/>
              </a:prstClr>
            </a:outerShdw>
          </a:effectLst>
        </p:spPr>
        <p:txBody>
          <a:bodyPr>
            <a:noAutofit/>
          </a:bodyPr>
          <a:lstStyle/>
          <a:p>
            <a:r>
              <a:rPr lang="en-US" sz="5400" dirty="0" smtClean="0">
                <a:solidFill>
                  <a:schemeClr val="bg1"/>
                </a:solidFill>
              </a:rPr>
              <a:t>Where we connect</a:t>
            </a:r>
            <a:endParaRPr lang="en-US" sz="5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84190966"/>
              </p:ext>
            </p:extLst>
          </p:nvPr>
        </p:nvGraphicFramePr>
        <p:xfrm>
          <a:off x="1219200" y="1524000"/>
          <a:ext cx="6553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4724400" y="4191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495800" y="2493317"/>
            <a:ext cx="2743199" cy="160416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0" y="1569987"/>
            <a:ext cx="2209800" cy="923330"/>
          </a:xfrm>
          <a:prstGeom prst="rect">
            <a:avLst/>
          </a:prstGeom>
          <a:noFill/>
        </p:spPr>
        <p:txBody>
          <a:bodyPr wrap="square" rtlCol="0">
            <a:spAutoFit/>
          </a:bodyPr>
          <a:lstStyle/>
          <a:p>
            <a:r>
              <a:rPr lang="en-US" sz="3600" b="1" dirty="0" smtClean="0">
                <a:solidFill>
                  <a:srgbClr val="00B0F0"/>
                </a:solidFill>
              </a:rPr>
              <a:t>16</a:t>
            </a:r>
            <a:r>
              <a:rPr lang="en-US" dirty="0" smtClean="0">
                <a:solidFill>
                  <a:srgbClr val="00B0F0"/>
                </a:solidFill>
              </a:rPr>
              <a:t> Pennsylvania  counties served</a:t>
            </a:r>
            <a:endParaRPr lang="en-US" dirty="0">
              <a:solidFill>
                <a:srgbClr val="00B0F0"/>
              </a:solidFill>
            </a:endParaRPr>
          </a:p>
        </p:txBody>
      </p:sp>
      <p:sp>
        <p:nvSpPr>
          <p:cNvPr id="13" name="Heart 12"/>
          <p:cNvSpPr/>
          <p:nvPr/>
        </p:nvSpPr>
        <p:spPr>
          <a:xfrm>
            <a:off x="4076699" y="3674918"/>
            <a:ext cx="914400" cy="91440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90937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762999" cy="1218489"/>
          </a:xfrm>
          <a:solidFill>
            <a:srgbClr val="92D050"/>
          </a:solidFill>
          <a:effectLst>
            <a:outerShdw blurRad="50800" dist="38100" dir="2700000" algn="tl" rotWithShape="0">
              <a:prstClr val="black">
                <a:alpha val="40000"/>
              </a:prstClr>
            </a:outerShdw>
          </a:effectLst>
        </p:spPr>
        <p:txBody>
          <a:bodyPr>
            <a:noAutofit/>
          </a:bodyPr>
          <a:lstStyle/>
          <a:p>
            <a:r>
              <a:rPr lang="en-US" sz="5400" dirty="0" smtClean="0">
                <a:solidFill>
                  <a:schemeClr val="bg1"/>
                </a:solidFill>
              </a:rPr>
              <a:t>           Yearly Impact</a:t>
            </a:r>
            <a:endParaRPr lang="en-US" sz="5400" dirty="0">
              <a:solidFill>
                <a:schemeClr val="bg1"/>
              </a:solidFill>
            </a:endParaRPr>
          </a:p>
        </p:txBody>
      </p:sp>
      <p:graphicFrame>
        <p:nvGraphicFramePr>
          <p:cNvPr id="12" name="Diagram 11"/>
          <p:cNvGraphicFramePr/>
          <p:nvPr>
            <p:extLst>
              <p:ext uri="{D42A27DB-BD31-4B8C-83A1-F6EECF244321}">
                <p14:modId xmlns:p14="http://schemas.microsoft.com/office/powerpoint/2010/main" xmlns="" val="1811179927"/>
              </p:ext>
            </p:extLst>
          </p:nvPr>
        </p:nvGraphicFramePr>
        <p:xfrm>
          <a:off x="533400" y="1524000"/>
          <a:ext cx="441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4899913" y="2448400"/>
            <a:ext cx="4114800" cy="3180399"/>
          </a:xfrm>
          <a:prstGeom prst="rect">
            <a:avLst/>
          </a:prstGeom>
          <a:effectLst>
            <a:softEdge rad="63500"/>
          </a:effectLst>
        </p:spPr>
      </p:pic>
    </p:spTree>
    <p:extLst>
      <p:ext uri="{BB962C8B-B14F-4D97-AF65-F5344CB8AC3E}">
        <p14:creationId xmlns:p14="http://schemas.microsoft.com/office/powerpoint/2010/main" xmlns="" val="236720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671351491"/>
              </p:ext>
            </p:extLst>
          </p:nvPr>
        </p:nvGraphicFramePr>
        <p:xfrm>
          <a:off x="2795588" y="2362200"/>
          <a:ext cx="6348412" cy="383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0"/>
            <a:ext cx="6348413" cy="1143000"/>
          </a:xfrm>
          <a:effectLst>
            <a:outerShdw blurRad="50800" dist="38100" dir="2700000" algn="tl" rotWithShape="0">
              <a:prstClr val="black">
                <a:alpha val="40000"/>
              </a:prstClr>
            </a:outerShdw>
          </a:effectLst>
        </p:spPr>
        <p:txBody>
          <a:bodyPr>
            <a:normAutofit/>
          </a:bodyPr>
          <a:lstStyle/>
          <a:p>
            <a:r>
              <a:rPr lang="en-US" sz="6000" b="1" dirty="0" smtClean="0">
                <a:solidFill>
                  <a:srgbClr val="00B0F0"/>
                </a:solidFill>
              </a:rPr>
              <a:t>How we connect</a:t>
            </a:r>
            <a:endParaRPr lang="en-US" sz="6000" b="1" dirty="0">
              <a:solidFill>
                <a:srgbClr val="00B0F0"/>
              </a:solidFill>
            </a:endParaRPr>
          </a:p>
        </p:txBody>
      </p:sp>
    </p:spTree>
    <p:extLst>
      <p:ext uri="{BB962C8B-B14F-4D97-AF65-F5344CB8AC3E}">
        <p14:creationId xmlns:p14="http://schemas.microsoft.com/office/powerpoint/2010/main" xmlns="" val="73753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43000" y="2743200"/>
            <a:ext cx="7010400" cy="1295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Wingdings 2" pitchFamily="18" charset="2"/>
              <a:buNone/>
              <a:defRPr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9pPr>
          </a:lstStyle>
          <a:p>
            <a:r>
              <a:rPr lang="en-US" dirty="0" smtClean="0"/>
              <a:t>Carnegie Museum of Natural History increases scientific and public understanding of the natural world and human cultures.</a:t>
            </a:r>
          </a:p>
          <a:p>
            <a:endParaRPr lang="en-US" dirty="0"/>
          </a:p>
        </p:txBody>
      </p:sp>
    </p:spTree>
    <p:extLst>
      <p:ext uri="{BB962C8B-B14F-4D97-AF65-F5344CB8AC3E}">
        <p14:creationId xmlns:p14="http://schemas.microsoft.com/office/powerpoint/2010/main" xmlns="" val="1037184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stretch>
            <a:fillRect/>
          </a:stretch>
        </p:blipFill>
        <p:spPr>
          <a:xfrm>
            <a:off x="0" y="761999"/>
            <a:ext cx="9144000" cy="5067513"/>
          </a:xfrm>
          <a:prstGeom prst="rect">
            <a:avLst/>
          </a:prstGeom>
        </p:spPr>
      </p:pic>
    </p:spTree>
    <p:extLst>
      <p:ext uri="{BB962C8B-B14F-4D97-AF65-F5344CB8AC3E}">
        <p14:creationId xmlns:p14="http://schemas.microsoft.com/office/powerpoint/2010/main" xmlns="" val="341323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8000" t="-2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924800" cy="1828800"/>
          </a:xfrm>
          <a:effectLst>
            <a:outerShdw blurRad="50800" dist="38100" dir="5400000" algn="t" rotWithShape="0">
              <a:prstClr val="black">
                <a:alpha val="40000"/>
              </a:prstClr>
            </a:outerShdw>
          </a:effectLst>
        </p:spPr>
        <p:txBody>
          <a:bodyPr>
            <a:noAutofit/>
          </a:bodyPr>
          <a:lstStyle/>
          <a:p>
            <a:r>
              <a:rPr lang="en-US" sz="6600" b="1" dirty="0" smtClean="0">
                <a:solidFill>
                  <a:srgbClr val="00B0F0"/>
                </a:solidFill>
              </a:rPr>
              <a:t/>
            </a:r>
            <a:br>
              <a:rPr lang="en-US" sz="6600" b="1" dirty="0" smtClean="0">
                <a:solidFill>
                  <a:srgbClr val="00B0F0"/>
                </a:solidFill>
              </a:rPr>
            </a:br>
            <a:r>
              <a:rPr lang="en-US" sz="6600" b="1" dirty="0">
                <a:solidFill>
                  <a:srgbClr val="00B0F0"/>
                </a:solidFill>
              </a:rPr>
              <a:t/>
            </a:r>
            <a:br>
              <a:rPr lang="en-US" sz="6600" b="1" dirty="0">
                <a:solidFill>
                  <a:srgbClr val="00B0F0"/>
                </a:solidFill>
              </a:rPr>
            </a:br>
            <a:r>
              <a:rPr lang="en-US" sz="6600" b="1" dirty="0" smtClean="0">
                <a:solidFill>
                  <a:srgbClr val="00B0F0"/>
                </a:solidFill>
              </a:rPr>
              <a:t/>
            </a:r>
            <a:br>
              <a:rPr lang="en-US" sz="6600" b="1" dirty="0" smtClean="0">
                <a:solidFill>
                  <a:srgbClr val="00B0F0"/>
                </a:solidFill>
              </a:rPr>
            </a:br>
            <a:r>
              <a:rPr lang="en-US" sz="6600" b="1" dirty="0">
                <a:solidFill>
                  <a:srgbClr val="00B0F0"/>
                </a:solidFill>
              </a:rPr>
              <a:t/>
            </a:r>
            <a:br>
              <a:rPr lang="en-US" sz="6600" b="1" dirty="0">
                <a:solidFill>
                  <a:srgbClr val="00B0F0"/>
                </a:solidFill>
              </a:rPr>
            </a:br>
            <a:r>
              <a:rPr lang="en-US" sz="6600" b="1" dirty="0" smtClean="0">
                <a:solidFill>
                  <a:srgbClr val="00B0F0"/>
                </a:solidFill>
              </a:rPr>
              <a:t/>
            </a:r>
            <a:br>
              <a:rPr lang="en-US" sz="6600" b="1" dirty="0" smtClean="0">
                <a:solidFill>
                  <a:srgbClr val="00B0F0"/>
                </a:solidFill>
              </a:rPr>
            </a:br>
            <a:r>
              <a:rPr lang="en-US" sz="6600" b="1" dirty="0" smtClean="0">
                <a:solidFill>
                  <a:srgbClr val="00B0F0"/>
                </a:solidFill>
              </a:rPr>
              <a:t>.</a:t>
            </a:r>
            <a:endParaRPr lang="en-US" sz="6600" b="1" dirty="0">
              <a:solidFill>
                <a:srgbClr val="00B0F0"/>
              </a:solidFill>
            </a:endParaRPr>
          </a:p>
        </p:txBody>
      </p:sp>
    </p:spTree>
    <p:extLst>
      <p:ext uri="{BB962C8B-B14F-4D97-AF65-F5344CB8AC3E}">
        <p14:creationId xmlns:p14="http://schemas.microsoft.com/office/powerpoint/2010/main" xmlns="" val="174539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stretch>
            <a:fillRect/>
          </a:stretch>
        </p:blipFill>
        <p:spPr>
          <a:xfrm>
            <a:off x="457200" y="17540"/>
            <a:ext cx="8382098" cy="6840460"/>
          </a:xfrm>
          <a:prstGeom prst="rect">
            <a:avLst/>
          </a:prstGeom>
          <a:ln w="47625">
            <a:solidFill>
              <a:schemeClr val="tx1"/>
            </a:solidFill>
          </a:ln>
          <a:effectLst>
            <a:glow rad="127000">
              <a:schemeClr val="bg2"/>
            </a:glow>
          </a:effectLst>
        </p:spPr>
      </p:pic>
    </p:spTree>
    <p:extLst>
      <p:ext uri="{BB962C8B-B14F-4D97-AF65-F5344CB8AC3E}">
        <p14:creationId xmlns:p14="http://schemas.microsoft.com/office/powerpoint/2010/main" xmlns="" val="357259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AD7784-CE97-429B-AB58-95CBBB3AF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366</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HDOfficeLightV0</vt:lpstr>
      <vt:lpstr>Facet</vt:lpstr>
      <vt:lpstr>CARNEGIE MUSEUM OF NATURAL HISTORY Education Outreach  </vt:lpstr>
      <vt:lpstr>What we do  </vt:lpstr>
      <vt:lpstr>Where we connect</vt:lpstr>
      <vt:lpstr>           Yearly Impact</vt:lpstr>
      <vt:lpstr>How we connect</vt:lpstr>
      <vt:lpstr>Slide 6</vt:lpstr>
      <vt:lpstr>Slide 7</vt:lpstr>
      <vt:lpstr>     .</vt:lpstr>
      <vt:lpstr>Slide 9</vt:lpstr>
      <vt:lpstr>Slide 10</vt:lpstr>
      <vt:lpstr>Community feedback </vt:lpstr>
      <vt:lpstr>Slide 12</vt:lpstr>
      <vt:lpstr>Outreach Educator feedback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2014-02-19T14:54:03Z</dcterms:created>
  <dcterms:modified xsi:type="dcterms:W3CDTF">2015-10-01T15:32:07Z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TC020116379991</vt:lpwstr>
  </property>
</Properties>
</file>